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_rels/drawing1.xml.rels" ContentType="application/vnd.openxmlformats-package.relationships+xml"/>
  <Override PartName="/ppt/diagrams/_rels/data1.xml.rels" ContentType="application/vnd.openxmlformats-package.relationship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25.png" ContentType="image/png"/>
  <Override PartName="/ppt/media/image26.png" ContentType="image/png"/>
  <Override PartName="/ppt/media/image2.png" ContentType="image/png"/>
  <Override PartName="/ppt/media/image32.png" ContentType="image/png"/>
  <Override PartName="/ppt/media/image7.png" ContentType="image/png"/>
  <Override PartName="/ppt/media/image3.png" ContentType="image/png"/>
  <Override PartName="/ppt/media/image33.png" ContentType="image/png"/>
  <Override PartName="/ppt/media/image8.png" ContentType="image/png"/>
  <Override PartName="/ppt/media/image5.png" ContentType="image/png"/>
  <Override PartName="/ppt/media/image28.png" ContentType="image/png"/>
  <Override PartName="/ppt/media/image10.png" ContentType="image/png"/>
  <Override PartName="/ppt/media/image6.png" ContentType="image/png"/>
  <Override PartName="/ppt/media/image29.png" ContentType="image/png"/>
  <Override PartName="/ppt/media/image11.png" ContentType="image/png"/>
  <Override PartName="/ppt/media/image31.png" ContentType="image/png"/>
  <Override PartName="/ppt/media/image1.png" ContentType="image/png"/>
  <Override PartName="/ppt/media/OOXDiagramDrawingRels1_0.png" ContentType="image/png"/>
  <Override PartName="/ppt/media/image24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0.png" ContentType="image/png"/>
  <Override PartName="/ppt/media/OOXDiagramDataRels1_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375" y="1024615"/>
          <a:ext cx="3713829" cy="2783110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6064" y="1638565"/>
          <a:ext cx="2067905" cy="1066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6064" y="1638565"/>
        <a:ext cx="2067905" cy="1066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3a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20000" y="576000"/>
            <a:ext cx="4683240" cy="24440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pt-BR" sz="7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" name="Group 2"/>
          <p:cNvGrpSpPr/>
          <p:nvPr/>
        </p:nvGrpSpPr>
        <p:grpSpPr>
          <a:xfrm>
            <a:off x="7968600" y="329760"/>
            <a:ext cx="784800" cy="879840"/>
            <a:chOff x="7968600" y="329760"/>
            <a:chExt cx="784800" cy="879840"/>
          </a:xfrm>
        </p:grpSpPr>
        <p:sp>
          <p:nvSpPr>
            <p:cNvPr id="2" name="CustomShape 3"/>
            <p:cNvSpPr/>
            <p:nvPr/>
          </p:nvSpPr>
          <p:spPr>
            <a:xfrm>
              <a:off x="8642160" y="329760"/>
              <a:ext cx="92160" cy="806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402400" y="930240"/>
              <a:ext cx="109080" cy="8208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7880" y="530280"/>
              <a:ext cx="109440" cy="806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42160" y="528840"/>
              <a:ext cx="111240" cy="8208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8417880" y="730800"/>
              <a:ext cx="92160" cy="8028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8642160" y="730800"/>
              <a:ext cx="106560" cy="806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193240" y="930240"/>
              <a:ext cx="93960" cy="806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193240" y="1129320"/>
              <a:ext cx="92160" cy="8028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8417880" y="1129320"/>
              <a:ext cx="92160" cy="8028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8417880" y="329760"/>
              <a:ext cx="92160" cy="8028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193240" y="329760"/>
              <a:ext cx="93960" cy="806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93240" y="530280"/>
              <a:ext cx="92160" cy="8028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8193240" y="730800"/>
              <a:ext cx="93960" cy="806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968600" y="930240"/>
              <a:ext cx="93960" cy="806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968600" y="1129320"/>
              <a:ext cx="92160" cy="8028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7968600" y="329760"/>
              <a:ext cx="92160" cy="8028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7968600" y="530280"/>
              <a:ext cx="92160" cy="8028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68600" y="730800"/>
              <a:ext cx="92160" cy="806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3679560" y="4151160"/>
            <a:ext cx="1016640" cy="1105200"/>
            <a:chOff x="3679560" y="4151160"/>
            <a:chExt cx="1016640" cy="1105200"/>
          </a:xfrm>
        </p:grpSpPr>
        <p:sp>
          <p:nvSpPr>
            <p:cNvPr id="21" name="CustomShape 22"/>
            <p:cNvSpPr/>
            <p:nvPr/>
          </p:nvSpPr>
          <p:spPr>
            <a:xfrm rot="13622400">
              <a:off x="4001400" y="4280400"/>
              <a:ext cx="590040" cy="542520"/>
            </a:xfrm>
            <a:custGeom>
              <a:avLst/>
              <a:gdLst/>
              <a:ah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 rot="13622400">
              <a:off x="3765960" y="4567680"/>
              <a:ext cx="668880" cy="527760"/>
            </a:xfrm>
            <a:custGeom>
              <a:avLst/>
              <a:gdLst/>
              <a:ah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" name="Group 24"/>
          <p:cNvGrpSpPr/>
          <p:nvPr/>
        </p:nvGrpSpPr>
        <p:grpSpPr>
          <a:xfrm>
            <a:off x="155880" y="-152640"/>
            <a:ext cx="1118160" cy="884880"/>
            <a:chOff x="155880" y="-152640"/>
            <a:chExt cx="1118160" cy="884880"/>
          </a:xfrm>
        </p:grpSpPr>
        <p:sp>
          <p:nvSpPr>
            <p:cNvPr id="24" name="CustomShape 25"/>
            <p:cNvSpPr/>
            <p:nvPr/>
          </p:nvSpPr>
          <p:spPr>
            <a:xfrm flipV="1" rot="5400000">
              <a:off x="154800" y="6069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 flipV="1" rot="5400000">
              <a:off x="909000" y="34596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" name="CustomShape 27"/>
            <p:cNvSpPr/>
            <p:nvPr/>
          </p:nvSpPr>
          <p:spPr>
            <a:xfrm flipV="1" rot="5400000">
              <a:off x="399960" y="36360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CustomShape 28"/>
            <p:cNvSpPr/>
            <p:nvPr/>
          </p:nvSpPr>
          <p:spPr>
            <a:xfrm flipV="1" rot="5400000">
              <a:off x="398520" y="61740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" name="CustomShape 29"/>
            <p:cNvSpPr/>
            <p:nvPr/>
          </p:nvSpPr>
          <p:spPr>
            <a:xfrm flipV="1" rot="5400000">
              <a:off x="664560" y="3538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" name="CustomShape 30"/>
            <p:cNvSpPr/>
            <p:nvPr/>
          </p:nvSpPr>
          <p:spPr>
            <a:xfrm flipV="1" rot="5400000">
              <a:off x="656640" y="61524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" name="CustomShape 31"/>
            <p:cNvSpPr/>
            <p:nvPr/>
          </p:nvSpPr>
          <p:spPr>
            <a:xfrm flipV="1" rot="5400000">
              <a:off x="916920" y="1026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CustomShape 32"/>
            <p:cNvSpPr/>
            <p:nvPr/>
          </p:nvSpPr>
          <p:spPr>
            <a:xfrm flipV="1" rot="5400000">
              <a:off x="1170720" y="1008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CustomShape 33"/>
            <p:cNvSpPr/>
            <p:nvPr/>
          </p:nvSpPr>
          <p:spPr>
            <a:xfrm flipV="1" rot="5400000">
              <a:off x="1170720" y="3538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CustomShape 34"/>
            <p:cNvSpPr/>
            <p:nvPr/>
          </p:nvSpPr>
          <p:spPr>
            <a:xfrm flipV="1" rot="5400000">
              <a:off x="154800" y="3538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CustomShape 35"/>
            <p:cNvSpPr/>
            <p:nvPr/>
          </p:nvSpPr>
          <p:spPr>
            <a:xfrm flipV="1" rot="5400000">
              <a:off x="154080" y="1026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CustomShape 36"/>
            <p:cNvSpPr/>
            <p:nvPr/>
          </p:nvSpPr>
          <p:spPr>
            <a:xfrm flipV="1" rot="5400000">
              <a:off x="409680" y="1008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CustomShape 37"/>
            <p:cNvSpPr/>
            <p:nvPr/>
          </p:nvSpPr>
          <p:spPr>
            <a:xfrm flipV="1" rot="5400000">
              <a:off x="663840" y="10260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CustomShape 38"/>
            <p:cNvSpPr/>
            <p:nvPr/>
          </p:nvSpPr>
          <p:spPr>
            <a:xfrm flipV="1" rot="5400000">
              <a:off x="916920" y="-15048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CustomShape 39"/>
            <p:cNvSpPr/>
            <p:nvPr/>
          </p:nvSpPr>
          <p:spPr>
            <a:xfrm flipV="1" rot="5400000">
              <a:off x="1170720" y="-151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CustomShape 40"/>
            <p:cNvSpPr/>
            <p:nvPr/>
          </p:nvSpPr>
          <p:spPr>
            <a:xfrm flipV="1" rot="5400000">
              <a:off x="154800" y="-151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CustomShape 41"/>
            <p:cNvSpPr/>
            <p:nvPr/>
          </p:nvSpPr>
          <p:spPr>
            <a:xfrm flipV="1" rot="5400000">
              <a:off x="409680" y="-151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CustomShape 42"/>
            <p:cNvSpPr/>
            <p:nvPr/>
          </p:nvSpPr>
          <p:spPr>
            <a:xfrm flipV="1" rot="5400000">
              <a:off x="664560" y="-151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" name="Group 43"/>
          <p:cNvGrpSpPr/>
          <p:nvPr/>
        </p:nvGrpSpPr>
        <p:grpSpPr>
          <a:xfrm>
            <a:off x="360" y="2944080"/>
            <a:ext cx="1037880" cy="490320"/>
            <a:chOff x="360" y="2944080"/>
            <a:chExt cx="1037880" cy="490320"/>
          </a:xfrm>
        </p:grpSpPr>
        <p:sp>
          <p:nvSpPr>
            <p:cNvPr id="43" name="CustomShape 44"/>
            <p:cNvSpPr/>
            <p:nvPr/>
          </p:nvSpPr>
          <p:spPr>
            <a:xfrm rot="5400000">
              <a:off x="434880" y="2509560"/>
              <a:ext cx="167400" cy="103644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5"/>
            <p:cNvSpPr/>
            <p:nvPr/>
          </p:nvSpPr>
          <p:spPr>
            <a:xfrm rot="5400000">
              <a:off x="437040" y="2833200"/>
              <a:ext cx="165240" cy="103680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" name="Group 46"/>
          <p:cNvGrpSpPr/>
          <p:nvPr/>
        </p:nvGrpSpPr>
        <p:grpSpPr>
          <a:xfrm>
            <a:off x="6919200" y="360"/>
            <a:ext cx="1008000" cy="1091880"/>
            <a:chOff x="6919200" y="360"/>
            <a:chExt cx="1008000" cy="1091880"/>
          </a:xfrm>
        </p:grpSpPr>
        <p:sp>
          <p:nvSpPr>
            <p:cNvPr id="46" name="CustomShape 47"/>
            <p:cNvSpPr/>
            <p:nvPr/>
          </p:nvSpPr>
          <p:spPr>
            <a:xfrm rot="13622400">
              <a:off x="7247160" y="122400"/>
              <a:ext cx="571320" cy="545400"/>
            </a:xfrm>
            <a:custGeom>
              <a:avLst/>
              <a:gdLst/>
              <a:ah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8"/>
            <p:cNvSpPr/>
            <p:nvPr/>
          </p:nvSpPr>
          <p:spPr>
            <a:xfrm rot="13622400">
              <a:off x="7009920" y="408960"/>
              <a:ext cx="647640" cy="530640"/>
            </a:xfrm>
            <a:custGeom>
              <a:avLst/>
              <a:gdLst/>
              <a:ah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" name="Group 49"/>
          <p:cNvGrpSpPr/>
          <p:nvPr/>
        </p:nvGrpSpPr>
        <p:grpSpPr>
          <a:xfrm>
            <a:off x="8625240" y="829800"/>
            <a:ext cx="442080" cy="926640"/>
            <a:chOff x="8625240" y="829800"/>
            <a:chExt cx="442080" cy="926640"/>
          </a:xfrm>
        </p:grpSpPr>
        <p:sp>
          <p:nvSpPr>
            <p:cNvPr id="49" name="CustomShape 50"/>
            <p:cNvSpPr/>
            <p:nvPr/>
          </p:nvSpPr>
          <p:spPr>
            <a:xfrm>
              <a:off x="8625240" y="830880"/>
              <a:ext cx="150840" cy="92556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8918280" y="829800"/>
              <a:ext cx="149040" cy="92628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" name="PlaceHolder 5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7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9" name="Group 2"/>
          <p:cNvGrpSpPr/>
          <p:nvPr/>
        </p:nvGrpSpPr>
        <p:grpSpPr>
          <a:xfrm>
            <a:off x="229320" y="-222480"/>
            <a:ext cx="490320" cy="1038240"/>
            <a:chOff x="229320" y="-222480"/>
            <a:chExt cx="490320" cy="1038240"/>
          </a:xfrm>
        </p:grpSpPr>
        <p:sp>
          <p:nvSpPr>
            <p:cNvPr id="90" name="CustomShape 3"/>
            <p:cNvSpPr/>
            <p:nvPr/>
          </p:nvSpPr>
          <p:spPr>
            <a:xfrm>
              <a:off x="229320" y="-220680"/>
              <a:ext cx="167400" cy="103644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4"/>
            <p:cNvSpPr/>
            <p:nvPr/>
          </p:nvSpPr>
          <p:spPr>
            <a:xfrm>
              <a:off x="554400" y="-222480"/>
              <a:ext cx="165240" cy="103680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" name="Group 5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93" name="CustomShape 6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7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8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10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11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12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13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14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15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16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17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18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19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20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21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22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23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" name="Group 24"/>
          <p:cNvGrpSpPr/>
          <p:nvPr/>
        </p:nvGrpSpPr>
        <p:grpSpPr>
          <a:xfrm>
            <a:off x="-495720" y="1432440"/>
            <a:ext cx="1359000" cy="1247040"/>
            <a:chOff x="-495720" y="1432440"/>
            <a:chExt cx="1359000" cy="1247040"/>
          </a:xfrm>
        </p:grpSpPr>
        <p:sp>
          <p:nvSpPr>
            <p:cNvPr id="112" name="CustomShape 25"/>
            <p:cNvSpPr/>
            <p:nvPr/>
          </p:nvSpPr>
          <p:spPr>
            <a:xfrm rot="18477600">
              <a:off x="-2160" y="1814400"/>
              <a:ext cx="720720" cy="719280"/>
            </a:xfrm>
            <a:custGeom>
              <a:avLst/>
              <a:gdLst/>
              <a:ah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26"/>
            <p:cNvSpPr/>
            <p:nvPr/>
          </p:nvSpPr>
          <p:spPr>
            <a:xfrm rot="18477600">
              <a:off x="-376920" y="1620000"/>
              <a:ext cx="817200" cy="699840"/>
            </a:xfrm>
            <a:custGeom>
              <a:avLst/>
              <a:gdLst/>
              <a:ah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" name="Group 27"/>
          <p:cNvGrpSpPr/>
          <p:nvPr/>
        </p:nvGrpSpPr>
        <p:grpSpPr>
          <a:xfrm>
            <a:off x="8502480" y="84960"/>
            <a:ext cx="1137600" cy="1786680"/>
            <a:chOff x="8502480" y="84960"/>
            <a:chExt cx="1137600" cy="1786680"/>
          </a:xfrm>
        </p:grpSpPr>
        <p:sp>
          <p:nvSpPr>
            <p:cNvPr id="115" name="CustomShape 28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29"/>
            <p:cNvSpPr/>
            <p:nvPr/>
          </p:nvSpPr>
          <p:spPr>
            <a:xfrm rot="18431400">
              <a:off x="8908560" y="196560"/>
              <a:ext cx="323280" cy="86040"/>
            </a:xfrm>
            <a:custGeom>
              <a:avLst/>
              <a:gdLst/>
              <a:ah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30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31"/>
            <p:cNvSpPr/>
            <p:nvPr/>
          </p:nvSpPr>
          <p:spPr>
            <a:xfrm rot="18431400">
              <a:off x="8558280" y="468000"/>
              <a:ext cx="233280" cy="255960"/>
            </a:xfrm>
            <a:custGeom>
              <a:avLst/>
              <a:gdLst/>
              <a:ah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32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33"/>
            <p:cNvSpPr/>
            <p:nvPr/>
          </p:nvSpPr>
          <p:spPr>
            <a:xfrm rot="18431400">
              <a:off x="8825400" y="867240"/>
              <a:ext cx="320760" cy="86040"/>
            </a:xfrm>
            <a:custGeom>
              <a:avLst/>
              <a:gdLst/>
              <a:ah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34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35"/>
            <p:cNvSpPr/>
            <p:nvPr/>
          </p:nvSpPr>
          <p:spPr>
            <a:xfrm rot="18431400">
              <a:off x="9351000" y="917280"/>
              <a:ext cx="234360" cy="253440"/>
            </a:xfrm>
            <a:custGeom>
              <a:avLst/>
              <a:gdLst/>
              <a:ah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36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37"/>
            <p:cNvSpPr/>
            <p:nvPr/>
          </p:nvSpPr>
          <p:spPr>
            <a:xfrm rot="18431400">
              <a:off x="8948520" y="1576800"/>
              <a:ext cx="234360" cy="250920"/>
            </a:xfrm>
            <a:custGeom>
              <a:avLst/>
              <a:gdLst/>
              <a:ah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5" name="Group 38"/>
          <p:cNvGrpSpPr/>
          <p:nvPr/>
        </p:nvGrpSpPr>
        <p:grpSpPr>
          <a:xfrm>
            <a:off x="7907760" y="4161240"/>
            <a:ext cx="1118160" cy="884880"/>
            <a:chOff x="7907760" y="4161240"/>
            <a:chExt cx="1118160" cy="884880"/>
          </a:xfrm>
        </p:grpSpPr>
        <p:sp>
          <p:nvSpPr>
            <p:cNvPr id="126" name="CustomShape 39"/>
            <p:cNvSpPr/>
            <p:nvPr/>
          </p:nvSpPr>
          <p:spPr>
            <a:xfrm rot="16200000">
              <a:off x="7906680" y="41832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40"/>
            <p:cNvSpPr/>
            <p:nvPr/>
          </p:nvSpPr>
          <p:spPr>
            <a:xfrm rot="16200000">
              <a:off x="8660880" y="444312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41"/>
            <p:cNvSpPr/>
            <p:nvPr/>
          </p:nvSpPr>
          <p:spPr>
            <a:xfrm rot="16200000">
              <a:off x="8151840" y="442692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42"/>
            <p:cNvSpPr/>
            <p:nvPr/>
          </p:nvSpPr>
          <p:spPr>
            <a:xfrm rot="16200000">
              <a:off x="8150400" y="417168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43"/>
            <p:cNvSpPr/>
            <p:nvPr/>
          </p:nvSpPr>
          <p:spPr>
            <a:xfrm rot="16200000">
              <a:off x="8416440" y="44366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44"/>
            <p:cNvSpPr/>
            <p:nvPr/>
          </p:nvSpPr>
          <p:spPr>
            <a:xfrm rot="16200000">
              <a:off x="8408520" y="417528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45"/>
            <p:cNvSpPr/>
            <p:nvPr/>
          </p:nvSpPr>
          <p:spPr>
            <a:xfrm rot="16200000">
              <a:off x="8668800" y="46890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46"/>
            <p:cNvSpPr/>
            <p:nvPr/>
          </p:nvSpPr>
          <p:spPr>
            <a:xfrm rot="16200000">
              <a:off x="8922600" y="46897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47"/>
            <p:cNvSpPr/>
            <p:nvPr/>
          </p:nvSpPr>
          <p:spPr>
            <a:xfrm rot="16200000">
              <a:off x="8922600" y="44366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48"/>
            <p:cNvSpPr/>
            <p:nvPr/>
          </p:nvSpPr>
          <p:spPr>
            <a:xfrm rot="16200000">
              <a:off x="7906680" y="44366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49"/>
            <p:cNvSpPr/>
            <p:nvPr/>
          </p:nvSpPr>
          <p:spPr>
            <a:xfrm rot="16200000">
              <a:off x="7905960" y="46890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50"/>
            <p:cNvSpPr/>
            <p:nvPr/>
          </p:nvSpPr>
          <p:spPr>
            <a:xfrm rot="16200000">
              <a:off x="8161560" y="46897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51"/>
            <p:cNvSpPr/>
            <p:nvPr/>
          </p:nvSpPr>
          <p:spPr>
            <a:xfrm rot="16200000">
              <a:off x="8415720" y="468900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52"/>
            <p:cNvSpPr/>
            <p:nvPr/>
          </p:nvSpPr>
          <p:spPr>
            <a:xfrm rot="16200000">
              <a:off x="8668800" y="494208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53"/>
            <p:cNvSpPr/>
            <p:nvPr/>
          </p:nvSpPr>
          <p:spPr>
            <a:xfrm rot="16200000">
              <a:off x="8922600" y="49428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54"/>
            <p:cNvSpPr/>
            <p:nvPr/>
          </p:nvSpPr>
          <p:spPr>
            <a:xfrm rot="16200000">
              <a:off x="7906680" y="49428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55"/>
            <p:cNvSpPr/>
            <p:nvPr/>
          </p:nvSpPr>
          <p:spPr>
            <a:xfrm rot="16200000">
              <a:off x="8161560" y="49428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56"/>
            <p:cNvSpPr/>
            <p:nvPr/>
          </p:nvSpPr>
          <p:spPr>
            <a:xfrm rot="16200000">
              <a:off x="8416440" y="49428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" name="PlaceHolder 5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55852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566928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-563040" y="223560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4" name="Group 4"/>
          <p:cNvGrpSpPr/>
          <p:nvPr/>
        </p:nvGrpSpPr>
        <p:grpSpPr>
          <a:xfrm>
            <a:off x="8462520" y="1019160"/>
            <a:ext cx="884880" cy="1118520"/>
            <a:chOff x="8462520" y="1019160"/>
            <a:chExt cx="884880" cy="1118520"/>
          </a:xfrm>
        </p:grpSpPr>
        <p:sp>
          <p:nvSpPr>
            <p:cNvPr id="185" name="CustomShape 5"/>
            <p:cNvSpPr/>
            <p:nvPr/>
          </p:nvSpPr>
          <p:spPr>
            <a:xfrm>
              <a:off x="9222120" y="1019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8951760" y="178200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7"/>
            <p:cNvSpPr/>
            <p:nvPr/>
          </p:nvSpPr>
          <p:spPr>
            <a:xfrm>
              <a:off x="8969040" y="127404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9222120" y="127224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969040" y="1528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9222120" y="152892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1"/>
            <p:cNvSpPr/>
            <p:nvPr/>
          </p:nvSpPr>
          <p:spPr>
            <a:xfrm>
              <a:off x="8715600" y="17820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12"/>
            <p:cNvSpPr/>
            <p:nvPr/>
          </p:nvSpPr>
          <p:spPr>
            <a:xfrm>
              <a:off x="8715600" y="20354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13"/>
            <p:cNvSpPr/>
            <p:nvPr/>
          </p:nvSpPr>
          <p:spPr>
            <a:xfrm>
              <a:off x="8969040" y="20354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4"/>
            <p:cNvSpPr/>
            <p:nvPr/>
          </p:nvSpPr>
          <p:spPr>
            <a:xfrm>
              <a:off x="8969040" y="1019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15"/>
            <p:cNvSpPr/>
            <p:nvPr/>
          </p:nvSpPr>
          <p:spPr>
            <a:xfrm>
              <a:off x="8715600" y="101916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6"/>
            <p:cNvSpPr/>
            <p:nvPr/>
          </p:nvSpPr>
          <p:spPr>
            <a:xfrm>
              <a:off x="8715600" y="12740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17"/>
            <p:cNvSpPr/>
            <p:nvPr/>
          </p:nvSpPr>
          <p:spPr>
            <a:xfrm>
              <a:off x="8715600" y="152892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18"/>
            <p:cNvSpPr/>
            <p:nvPr/>
          </p:nvSpPr>
          <p:spPr>
            <a:xfrm>
              <a:off x="8462520" y="17820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19"/>
            <p:cNvSpPr/>
            <p:nvPr/>
          </p:nvSpPr>
          <p:spPr>
            <a:xfrm>
              <a:off x="8462520" y="20354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20"/>
            <p:cNvSpPr/>
            <p:nvPr/>
          </p:nvSpPr>
          <p:spPr>
            <a:xfrm>
              <a:off x="8462520" y="1019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21"/>
            <p:cNvSpPr/>
            <p:nvPr/>
          </p:nvSpPr>
          <p:spPr>
            <a:xfrm>
              <a:off x="8462520" y="12740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22"/>
            <p:cNvSpPr/>
            <p:nvPr/>
          </p:nvSpPr>
          <p:spPr>
            <a:xfrm>
              <a:off x="8462520" y="1528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3" name="Group 23"/>
          <p:cNvGrpSpPr/>
          <p:nvPr/>
        </p:nvGrpSpPr>
        <p:grpSpPr>
          <a:xfrm>
            <a:off x="8571960" y="1394280"/>
            <a:ext cx="490320" cy="1037880"/>
            <a:chOff x="8571960" y="1394280"/>
            <a:chExt cx="490320" cy="1037880"/>
          </a:xfrm>
        </p:grpSpPr>
        <p:sp>
          <p:nvSpPr>
            <p:cNvPr id="204" name="CustomShape 24"/>
            <p:cNvSpPr/>
            <p:nvPr/>
          </p:nvSpPr>
          <p:spPr>
            <a:xfrm>
              <a:off x="8571960" y="1395720"/>
              <a:ext cx="167400" cy="103644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25"/>
            <p:cNvSpPr/>
            <p:nvPr/>
          </p:nvSpPr>
          <p:spPr>
            <a:xfrm>
              <a:off x="8897040" y="1394280"/>
              <a:ext cx="165240" cy="103680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6" name="Group 26"/>
          <p:cNvGrpSpPr/>
          <p:nvPr/>
        </p:nvGrpSpPr>
        <p:grpSpPr>
          <a:xfrm>
            <a:off x="-152280" y="4305240"/>
            <a:ext cx="884520" cy="1118160"/>
            <a:chOff x="-152280" y="4305240"/>
            <a:chExt cx="884520" cy="1118160"/>
          </a:xfrm>
        </p:grpSpPr>
        <p:sp>
          <p:nvSpPr>
            <p:cNvPr id="207" name="CustomShape 27"/>
            <p:cNvSpPr/>
            <p:nvPr/>
          </p:nvSpPr>
          <p:spPr>
            <a:xfrm flipV="1">
              <a:off x="606960" y="5321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28"/>
            <p:cNvSpPr/>
            <p:nvPr/>
          </p:nvSpPr>
          <p:spPr>
            <a:xfrm flipV="1">
              <a:off x="336600" y="455580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29"/>
            <p:cNvSpPr/>
            <p:nvPr/>
          </p:nvSpPr>
          <p:spPr>
            <a:xfrm flipV="1">
              <a:off x="353880" y="506628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30"/>
            <p:cNvSpPr/>
            <p:nvPr/>
          </p:nvSpPr>
          <p:spPr>
            <a:xfrm flipV="1">
              <a:off x="606960" y="506628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31"/>
            <p:cNvSpPr/>
            <p:nvPr/>
          </p:nvSpPr>
          <p:spPr>
            <a:xfrm flipV="1">
              <a:off x="353880" y="48114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32"/>
            <p:cNvSpPr/>
            <p:nvPr/>
          </p:nvSpPr>
          <p:spPr>
            <a:xfrm flipV="1">
              <a:off x="606960" y="481140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33"/>
            <p:cNvSpPr/>
            <p:nvPr/>
          </p:nvSpPr>
          <p:spPr>
            <a:xfrm flipV="1">
              <a:off x="100800" y="455832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34"/>
            <p:cNvSpPr/>
            <p:nvPr/>
          </p:nvSpPr>
          <p:spPr>
            <a:xfrm flipV="1">
              <a:off x="100800" y="43052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35"/>
            <p:cNvSpPr/>
            <p:nvPr/>
          </p:nvSpPr>
          <p:spPr>
            <a:xfrm flipV="1">
              <a:off x="353880" y="43052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36"/>
            <p:cNvSpPr/>
            <p:nvPr/>
          </p:nvSpPr>
          <p:spPr>
            <a:xfrm flipV="1">
              <a:off x="353880" y="5321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37"/>
            <p:cNvSpPr/>
            <p:nvPr/>
          </p:nvSpPr>
          <p:spPr>
            <a:xfrm flipV="1">
              <a:off x="100800" y="532116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38"/>
            <p:cNvSpPr/>
            <p:nvPr/>
          </p:nvSpPr>
          <p:spPr>
            <a:xfrm flipV="1">
              <a:off x="100800" y="50662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39"/>
            <p:cNvSpPr/>
            <p:nvPr/>
          </p:nvSpPr>
          <p:spPr>
            <a:xfrm flipV="1">
              <a:off x="100800" y="481140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40"/>
            <p:cNvSpPr/>
            <p:nvPr/>
          </p:nvSpPr>
          <p:spPr>
            <a:xfrm flipV="1">
              <a:off x="-151920" y="455832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41"/>
            <p:cNvSpPr/>
            <p:nvPr/>
          </p:nvSpPr>
          <p:spPr>
            <a:xfrm flipV="1">
              <a:off x="-151920" y="43052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42"/>
            <p:cNvSpPr/>
            <p:nvPr/>
          </p:nvSpPr>
          <p:spPr>
            <a:xfrm flipV="1">
              <a:off x="-151920" y="5321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43"/>
            <p:cNvSpPr/>
            <p:nvPr/>
          </p:nvSpPr>
          <p:spPr>
            <a:xfrm flipV="1">
              <a:off x="-151920" y="50662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44"/>
            <p:cNvSpPr/>
            <p:nvPr/>
          </p:nvSpPr>
          <p:spPr>
            <a:xfrm flipV="1">
              <a:off x="-151920" y="48114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5" name="Group 45"/>
          <p:cNvGrpSpPr/>
          <p:nvPr/>
        </p:nvGrpSpPr>
        <p:grpSpPr>
          <a:xfrm>
            <a:off x="-152280" y="-457200"/>
            <a:ext cx="1118160" cy="885240"/>
            <a:chOff x="-152280" y="-457200"/>
            <a:chExt cx="1118160" cy="885240"/>
          </a:xfrm>
        </p:grpSpPr>
        <p:sp>
          <p:nvSpPr>
            <p:cNvPr id="226" name="CustomShape 46"/>
            <p:cNvSpPr/>
            <p:nvPr/>
          </p:nvSpPr>
          <p:spPr>
            <a:xfrm flipV="1" rot="5400000">
              <a:off x="-153000" y="3024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47"/>
            <p:cNvSpPr/>
            <p:nvPr/>
          </p:nvSpPr>
          <p:spPr>
            <a:xfrm flipV="1" rot="5400000">
              <a:off x="600840" y="4140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48"/>
            <p:cNvSpPr/>
            <p:nvPr/>
          </p:nvSpPr>
          <p:spPr>
            <a:xfrm flipV="1" rot="5400000">
              <a:off x="91440" y="5904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49"/>
            <p:cNvSpPr/>
            <p:nvPr/>
          </p:nvSpPr>
          <p:spPr>
            <a:xfrm flipV="1" rot="5400000">
              <a:off x="89640" y="31320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50"/>
            <p:cNvSpPr/>
            <p:nvPr/>
          </p:nvSpPr>
          <p:spPr>
            <a:xfrm flipV="1" rot="5400000">
              <a:off x="356400" y="493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51"/>
            <p:cNvSpPr/>
            <p:nvPr/>
          </p:nvSpPr>
          <p:spPr>
            <a:xfrm flipV="1" rot="5400000">
              <a:off x="348120" y="31068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52"/>
            <p:cNvSpPr/>
            <p:nvPr/>
          </p:nvSpPr>
          <p:spPr>
            <a:xfrm flipV="1" rot="5400000">
              <a:off x="608760" y="-20196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53"/>
            <p:cNvSpPr/>
            <p:nvPr/>
          </p:nvSpPr>
          <p:spPr>
            <a:xfrm flipV="1" rot="5400000">
              <a:off x="862560" y="-2034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54"/>
            <p:cNvSpPr/>
            <p:nvPr/>
          </p:nvSpPr>
          <p:spPr>
            <a:xfrm flipV="1" rot="5400000">
              <a:off x="862560" y="493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55"/>
            <p:cNvSpPr/>
            <p:nvPr/>
          </p:nvSpPr>
          <p:spPr>
            <a:xfrm flipV="1" rot="5400000">
              <a:off x="-153000" y="493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56"/>
            <p:cNvSpPr/>
            <p:nvPr/>
          </p:nvSpPr>
          <p:spPr>
            <a:xfrm flipV="1" rot="5400000">
              <a:off x="-154080" y="-20196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57"/>
            <p:cNvSpPr/>
            <p:nvPr/>
          </p:nvSpPr>
          <p:spPr>
            <a:xfrm flipV="1" rot="5400000">
              <a:off x="101520" y="-2034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58"/>
            <p:cNvSpPr/>
            <p:nvPr/>
          </p:nvSpPr>
          <p:spPr>
            <a:xfrm flipV="1" rot="5400000">
              <a:off x="355320" y="-20196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59"/>
            <p:cNvSpPr/>
            <p:nvPr/>
          </p:nvSpPr>
          <p:spPr>
            <a:xfrm flipV="1" rot="5400000">
              <a:off x="608760" y="-45504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60"/>
            <p:cNvSpPr/>
            <p:nvPr/>
          </p:nvSpPr>
          <p:spPr>
            <a:xfrm flipV="1" rot="5400000">
              <a:off x="862560" y="-4564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61"/>
            <p:cNvSpPr/>
            <p:nvPr/>
          </p:nvSpPr>
          <p:spPr>
            <a:xfrm flipV="1" rot="5400000">
              <a:off x="-153000" y="-4564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62"/>
            <p:cNvSpPr/>
            <p:nvPr/>
          </p:nvSpPr>
          <p:spPr>
            <a:xfrm flipV="1" rot="5400000">
              <a:off x="101520" y="-4564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63"/>
            <p:cNvSpPr/>
            <p:nvPr/>
          </p:nvSpPr>
          <p:spPr>
            <a:xfrm flipV="1" rot="5400000">
              <a:off x="356040" y="-4564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4" name="Group 64"/>
          <p:cNvGrpSpPr/>
          <p:nvPr/>
        </p:nvGrpSpPr>
        <p:grpSpPr>
          <a:xfrm>
            <a:off x="168120" y="930960"/>
            <a:ext cx="1038240" cy="490320"/>
            <a:chOff x="168120" y="930960"/>
            <a:chExt cx="1038240" cy="490320"/>
          </a:xfrm>
        </p:grpSpPr>
        <p:sp>
          <p:nvSpPr>
            <p:cNvPr id="245" name="CustomShape 65"/>
            <p:cNvSpPr/>
            <p:nvPr/>
          </p:nvSpPr>
          <p:spPr>
            <a:xfrm rot="5400000">
              <a:off x="602640" y="496080"/>
              <a:ext cx="167400" cy="103644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66"/>
            <p:cNvSpPr/>
            <p:nvPr/>
          </p:nvSpPr>
          <p:spPr>
            <a:xfrm rot="5400000">
              <a:off x="605160" y="820080"/>
              <a:ext cx="165240" cy="103680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7" name="Group 67"/>
          <p:cNvGrpSpPr/>
          <p:nvPr/>
        </p:nvGrpSpPr>
        <p:grpSpPr>
          <a:xfrm>
            <a:off x="8371440" y="-302040"/>
            <a:ext cx="1296720" cy="1420200"/>
            <a:chOff x="8371440" y="-302040"/>
            <a:chExt cx="1296720" cy="1420200"/>
          </a:xfrm>
        </p:grpSpPr>
        <p:sp>
          <p:nvSpPr>
            <p:cNvPr id="248" name="CustomShape 68"/>
            <p:cNvSpPr/>
            <p:nvPr/>
          </p:nvSpPr>
          <p:spPr>
            <a:xfrm rot="2700000">
              <a:off x="8520120" y="249480"/>
              <a:ext cx="720720" cy="719280"/>
            </a:xfrm>
            <a:custGeom>
              <a:avLst/>
              <a:gdLst/>
              <a:ah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69"/>
            <p:cNvSpPr/>
            <p:nvPr/>
          </p:nvSpPr>
          <p:spPr>
            <a:xfrm rot="2700000">
              <a:off x="8723520" y="-115560"/>
              <a:ext cx="816840" cy="699840"/>
            </a:xfrm>
            <a:custGeom>
              <a:avLst/>
              <a:gdLst/>
              <a:ah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0" name="Group 70"/>
          <p:cNvGrpSpPr/>
          <p:nvPr/>
        </p:nvGrpSpPr>
        <p:grpSpPr>
          <a:xfrm>
            <a:off x="8081280" y="4348080"/>
            <a:ext cx="1307880" cy="1411920"/>
            <a:chOff x="8081280" y="4348080"/>
            <a:chExt cx="1307880" cy="1411920"/>
          </a:xfrm>
        </p:grpSpPr>
        <p:sp>
          <p:nvSpPr>
            <p:cNvPr id="251" name="CustomShape 71"/>
            <p:cNvSpPr/>
            <p:nvPr/>
          </p:nvSpPr>
          <p:spPr>
            <a:xfrm rot="13622400">
              <a:off x="8519760" y="4497120"/>
              <a:ext cx="720720" cy="719280"/>
            </a:xfrm>
            <a:custGeom>
              <a:avLst/>
              <a:gdLst/>
              <a:ah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72"/>
            <p:cNvSpPr/>
            <p:nvPr/>
          </p:nvSpPr>
          <p:spPr>
            <a:xfrm rot="13622400">
              <a:off x="8206920" y="4872600"/>
              <a:ext cx="816840" cy="699840"/>
            </a:xfrm>
            <a:custGeom>
              <a:avLst/>
              <a:gdLst/>
              <a:ah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3" name="PlaceHolder 73"/>
          <p:cNvSpPr>
            <a:spLocks noGrp="1"/>
          </p:cNvSpPr>
          <p:nvPr>
            <p:ph type="title"/>
          </p:nvPr>
        </p:nvSpPr>
        <p:spPr>
          <a:xfrm>
            <a:off x="720000" y="330480"/>
            <a:ext cx="7703640" cy="12103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7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2" name="Group 2"/>
          <p:cNvGrpSpPr/>
          <p:nvPr/>
        </p:nvGrpSpPr>
        <p:grpSpPr>
          <a:xfrm>
            <a:off x="8477280" y="734400"/>
            <a:ext cx="1118160" cy="884520"/>
            <a:chOff x="8477280" y="734400"/>
            <a:chExt cx="1118160" cy="884520"/>
          </a:xfrm>
        </p:grpSpPr>
        <p:sp>
          <p:nvSpPr>
            <p:cNvPr id="293" name="CustomShape 3"/>
            <p:cNvSpPr/>
            <p:nvPr/>
          </p:nvSpPr>
          <p:spPr>
            <a:xfrm rot="16200000">
              <a:off x="8476200" y="7563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4"/>
            <p:cNvSpPr/>
            <p:nvPr/>
          </p:nvSpPr>
          <p:spPr>
            <a:xfrm rot="16200000">
              <a:off x="9230400" y="101628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5"/>
            <p:cNvSpPr/>
            <p:nvPr/>
          </p:nvSpPr>
          <p:spPr>
            <a:xfrm rot="16200000">
              <a:off x="8721360" y="99972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6"/>
            <p:cNvSpPr/>
            <p:nvPr/>
          </p:nvSpPr>
          <p:spPr>
            <a:xfrm rot="16200000">
              <a:off x="8719560" y="74484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7"/>
            <p:cNvSpPr/>
            <p:nvPr/>
          </p:nvSpPr>
          <p:spPr>
            <a:xfrm rot="16200000">
              <a:off x="8985960" y="10094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8"/>
            <p:cNvSpPr/>
            <p:nvPr/>
          </p:nvSpPr>
          <p:spPr>
            <a:xfrm rot="16200000">
              <a:off x="8978040" y="74844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9"/>
            <p:cNvSpPr/>
            <p:nvPr/>
          </p:nvSpPr>
          <p:spPr>
            <a:xfrm rot="16200000">
              <a:off x="9238320" y="12618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0"/>
            <p:cNvSpPr/>
            <p:nvPr/>
          </p:nvSpPr>
          <p:spPr>
            <a:xfrm rot="16200000">
              <a:off x="9492120" y="12625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11"/>
            <p:cNvSpPr/>
            <p:nvPr/>
          </p:nvSpPr>
          <p:spPr>
            <a:xfrm rot="16200000">
              <a:off x="9492120" y="10094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12"/>
            <p:cNvSpPr/>
            <p:nvPr/>
          </p:nvSpPr>
          <p:spPr>
            <a:xfrm rot="16200000">
              <a:off x="8476200" y="10094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3"/>
            <p:cNvSpPr/>
            <p:nvPr/>
          </p:nvSpPr>
          <p:spPr>
            <a:xfrm rot="16200000">
              <a:off x="8475480" y="12618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14"/>
            <p:cNvSpPr/>
            <p:nvPr/>
          </p:nvSpPr>
          <p:spPr>
            <a:xfrm rot="16200000">
              <a:off x="8731080" y="12625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5"/>
            <p:cNvSpPr/>
            <p:nvPr/>
          </p:nvSpPr>
          <p:spPr>
            <a:xfrm rot="16200000">
              <a:off x="8985240" y="126180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6"/>
            <p:cNvSpPr/>
            <p:nvPr/>
          </p:nvSpPr>
          <p:spPr>
            <a:xfrm rot="16200000">
              <a:off x="9238320" y="151488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7"/>
            <p:cNvSpPr/>
            <p:nvPr/>
          </p:nvSpPr>
          <p:spPr>
            <a:xfrm rot="16200000">
              <a:off x="9492120" y="15156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18"/>
            <p:cNvSpPr/>
            <p:nvPr/>
          </p:nvSpPr>
          <p:spPr>
            <a:xfrm rot="16200000">
              <a:off x="8476200" y="15156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9"/>
            <p:cNvSpPr/>
            <p:nvPr/>
          </p:nvSpPr>
          <p:spPr>
            <a:xfrm rot="16200000">
              <a:off x="8731080" y="15156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0"/>
            <p:cNvSpPr/>
            <p:nvPr/>
          </p:nvSpPr>
          <p:spPr>
            <a:xfrm rot="16200000">
              <a:off x="8985960" y="15156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1" name="Group 21"/>
          <p:cNvGrpSpPr/>
          <p:nvPr/>
        </p:nvGrpSpPr>
        <p:grpSpPr>
          <a:xfrm>
            <a:off x="8507880" y="-5400"/>
            <a:ext cx="1087560" cy="1830600"/>
            <a:chOff x="8507880" y="-5400"/>
            <a:chExt cx="1087560" cy="1830600"/>
          </a:xfrm>
        </p:grpSpPr>
        <p:sp>
          <p:nvSpPr>
            <p:cNvPr id="312" name="CustomShape 22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23"/>
            <p:cNvSpPr/>
            <p:nvPr/>
          </p:nvSpPr>
          <p:spPr>
            <a:xfrm rot="18431400">
              <a:off x="8866080" y="196560"/>
              <a:ext cx="323280" cy="86040"/>
            </a:xfrm>
            <a:custGeom>
              <a:avLst/>
              <a:gdLst/>
              <a:ah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24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25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26"/>
            <p:cNvSpPr/>
            <p:nvPr/>
          </p:nvSpPr>
          <p:spPr>
            <a:xfrm rot="18431400">
              <a:off x="8478360" y="105120"/>
              <a:ext cx="320760" cy="86040"/>
            </a:xfrm>
            <a:custGeom>
              <a:avLst/>
              <a:gdLst/>
              <a:ah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27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28"/>
            <p:cNvSpPr/>
            <p:nvPr/>
          </p:nvSpPr>
          <p:spPr>
            <a:xfrm rot="18431400">
              <a:off x="8817840" y="612360"/>
              <a:ext cx="234360" cy="253440"/>
            </a:xfrm>
            <a:custGeom>
              <a:avLst/>
              <a:gdLst/>
              <a:ah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29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0" name="Group 30"/>
          <p:cNvGrpSpPr/>
          <p:nvPr/>
        </p:nvGrpSpPr>
        <p:grpSpPr>
          <a:xfrm>
            <a:off x="-61920" y="110880"/>
            <a:ext cx="1037880" cy="490680"/>
            <a:chOff x="-61920" y="110880"/>
            <a:chExt cx="1037880" cy="490680"/>
          </a:xfrm>
        </p:grpSpPr>
        <p:sp>
          <p:nvSpPr>
            <p:cNvPr id="321" name="CustomShape 31"/>
            <p:cNvSpPr/>
            <p:nvPr/>
          </p:nvSpPr>
          <p:spPr>
            <a:xfrm rot="5400000">
              <a:off x="372600" y="-323640"/>
              <a:ext cx="167400" cy="103644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32"/>
            <p:cNvSpPr/>
            <p:nvPr/>
          </p:nvSpPr>
          <p:spPr>
            <a:xfrm rot="5400000">
              <a:off x="374760" y="360"/>
              <a:ext cx="165240" cy="103680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3" name="Group 33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324" name="CustomShape 34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35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36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37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38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39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40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41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42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43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44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45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46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47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48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49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50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51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2" name="Group 52"/>
          <p:cNvGrpSpPr/>
          <p:nvPr/>
        </p:nvGrpSpPr>
        <p:grpSpPr>
          <a:xfrm>
            <a:off x="-283680" y="618480"/>
            <a:ext cx="1297080" cy="1419840"/>
            <a:chOff x="-283680" y="618480"/>
            <a:chExt cx="1297080" cy="1419840"/>
          </a:xfrm>
        </p:grpSpPr>
        <p:sp>
          <p:nvSpPr>
            <p:cNvPr id="343" name="CustomShape 53"/>
            <p:cNvSpPr/>
            <p:nvPr/>
          </p:nvSpPr>
          <p:spPr>
            <a:xfrm rot="2700000">
              <a:off x="-134640" y="1169640"/>
              <a:ext cx="720720" cy="719280"/>
            </a:xfrm>
            <a:custGeom>
              <a:avLst/>
              <a:gdLst/>
              <a:ah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54"/>
            <p:cNvSpPr/>
            <p:nvPr/>
          </p:nvSpPr>
          <p:spPr>
            <a:xfrm rot="2700000">
              <a:off x="68760" y="804600"/>
              <a:ext cx="816840" cy="699840"/>
            </a:xfrm>
            <a:custGeom>
              <a:avLst/>
              <a:gdLst/>
              <a:ah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5" name="Group 55"/>
          <p:cNvGrpSpPr/>
          <p:nvPr/>
        </p:nvGrpSpPr>
        <p:grpSpPr>
          <a:xfrm>
            <a:off x="3136320" y="4779720"/>
            <a:ext cx="3149640" cy="550440"/>
            <a:chOff x="3136320" y="4779720"/>
            <a:chExt cx="3149640" cy="550440"/>
          </a:xfrm>
        </p:grpSpPr>
        <p:sp>
          <p:nvSpPr>
            <p:cNvPr id="346" name="CustomShape 56"/>
            <p:cNvSpPr/>
            <p:nvPr/>
          </p:nvSpPr>
          <p:spPr>
            <a:xfrm rot="1375200">
              <a:off x="3710880" y="4971240"/>
              <a:ext cx="322920" cy="85680"/>
            </a:xfrm>
            <a:custGeom>
              <a:avLst/>
              <a:gdLst/>
              <a:ah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57"/>
            <p:cNvSpPr/>
            <p:nvPr/>
          </p:nvSpPr>
          <p:spPr>
            <a:xfrm rot="10571400">
              <a:off x="4448160" y="4941360"/>
              <a:ext cx="233280" cy="255960"/>
            </a:xfrm>
            <a:custGeom>
              <a:avLst/>
              <a:gdLst/>
              <a:ah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58"/>
            <p:cNvSpPr/>
            <p:nvPr/>
          </p:nvSpPr>
          <p:spPr>
            <a:xfrm rot="18117600">
              <a:off x="5317920" y="4895280"/>
              <a:ext cx="320760" cy="86040"/>
            </a:xfrm>
            <a:custGeom>
              <a:avLst/>
              <a:gdLst/>
              <a:ah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59"/>
            <p:cNvSpPr/>
            <p:nvPr/>
          </p:nvSpPr>
          <p:spPr>
            <a:xfrm rot="534000">
              <a:off x="3154320" y="5007240"/>
              <a:ext cx="234360" cy="253080"/>
            </a:xfrm>
            <a:custGeom>
              <a:avLst/>
              <a:gdLst/>
              <a:ah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60"/>
            <p:cNvSpPr/>
            <p:nvPr/>
          </p:nvSpPr>
          <p:spPr>
            <a:xfrm rot="2078400">
              <a:off x="6000840" y="5034960"/>
              <a:ext cx="234360" cy="250920"/>
            </a:xfrm>
            <a:custGeom>
              <a:avLst/>
              <a:gdLst/>
              <a:ah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1" name="PlaceHolder 6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d7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277960" y="655200"/>
            <a:ext cx="3152520" cy="125928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-711720" y="1726560"/>
            <a:ext cx="4351320" cy="435132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a4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1.png"/><Relationship Id="rId7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60055618"/>
              </p:ext>
            </p:extLst>
          </p:nvPr>
        </p:nvGraphicFramePr>
        <p:xfrm>
          <a:off x="3487320" y="1551240"/>
          <a:ext cx="6462000" cy="41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65" name="TextShape 1"/>
          <p:cNvSpPr txBox="1"/>
          <p:nvPr/>
        </p:nvSpPr>
        <p:spPr>
          <a:xfrm>
            <a:off x="0" y="3564360"/>
            <a:ext cx="3754440" cy="150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500" spc="-1" strike="noStrike">
                <a:solidFill>
                  <a:srgbClr val="000000"/>
                </a:solidFill>
                <a:latin typeface="Poppins"/>
                <a:ea typeface="Poppins"/>
              </a:rPr>
              <a:t>ARTHUR DIARE ALVARES</a:t>
            </a:r>
            <a:endParaRPr b="0" lang="pt-BR" sz="15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500" spc="-1" strike="noStrike">
                <a:solidFill>
                  <a:srgbClr val="000000"/>
                </a:solidFill>
                <a:latin typeface="Poppins"/>
                <a:ea typeface="Poppins"/>
              </a:rPr>
              <a:t>HENRIQUE ALBUQUERQUE</a:t>
            </a:r>
            <a:endParaRPr b="0" lang="pt-BR" sz="15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500" spc="-1" strike="noStrike">
                <a:solidFill>
                  <a:srgbClr val="000000"/>
                </a:solidFill>
                <a:latin typeface="Poppins"/>
                <a:ea typeface="Poppins"/>
              </a:rPr>
              <a:t>ISABELLA BIAGINI</a:t>
            </a:r>
            <a:endParaRPr b="0" lang="pt-BR" sz="15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500" spc="-1" strike="noStrike">
                <a:solidFill>
                  <a:srgbClr val="000000"/>
                </a:solidFill>
                <a:latin typeface="Poppins"/>
                <a:ea typeface="Poppins"/>
              </a:rPr>
              <a:t>JOEL SILVA</a:t>
            </a:r>
            <a:endParaRPr b="0" lang="pt-BR" sz="15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500" spc="-1" strike="noStrike">
                <a:solidFill>
                  <a:srgbClr val="000000"/>
                </a:solidFill>
                <a:latin typeface="Poppins"/>
                <a:ea typeface="Poppins"/>
              </a:rPr>
              <a:t>KAIQUE GOMES</a:t>
            </a:r>
            <a:endParaRPr b="0" lang="pt-BR" sz="1500" spc="-1" strike="noStrike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500" spc="-1" strike="noStrike">
                <a:solidFill>
                  <a:srgbClr val="000000"/>
                </a:solidFill>
                <a:latin typeface="Poppins"/>
                <a:ea typeface="Poppins"/>
              </a:rPr>
              <a:t>LUCAS LIMA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500" spc="-1" strike="noStrike">
              <a:latin typeface="Arial"/>
            </a:endParaRPr>
          </a:p>
        </p:txBody>
      </p:sp>
      <p:grpSp>
        <p:nvGrpSpPr>
          <p:cNvPr id="466" name="Group 2"/>
          <p:cNvGrpSpPr/>
          <p:nvPr/>
        </p:nvGrpSpPr>
        <p:grpSpPr>
          <a:xfrm>
            <a:off x="8552160" y="811800"/>
            <a:ext cx="443520" cy="998640"/>
            <a:chOff x="8552160" y="811800"/>
            <a:chExt cx="443520" cy="998640"/>
          </a:xfrm>
        </p:grpSpPr>
        <p:sp>
          <p:nvSpPr>
            <p:cNvPr id="467" name="CustomShape 3"/>
            <p:cNvSpPr/>
            <p:nvPr/>
          </p:nvSpPr>
          <p:spPr>
            <a:xfrm>
              <a:off x="8552160" y="813240"/>
              <a:ext cx="151200" cy="99720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468" name="CustomShape 4"/>
            <p:cNvSpPr/>
            <p:nvPr/>
          </p:nvSpPr>
          <p:spPr>
            <a:xfrm>
              <a:off x="8846280" y="811800"/>
              <a:ext cx="149400" cy="99792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9" name="Group 5"/>
          <p:cNvGrpSpPr/>
          <p:nvPr/>
        </p:nvGrpSpPr>
        <p:grpSpPr>
          <a:xfrm>
            <a:off x="5082840" y="3487680"/>
            <a:ext cx="692280" cy="829800"/>
            <a:chOff x="5082840" y="3487680"/>
            <a:chExt cx="692280" cy="829800"/>
          </a:xfrm>
        </p:grpSpPr>
        <p:sp>
          <p:nvSpPr>
            <p:cNvPr id="470" name="CustomShape 6"/>
            <p:cNvSpPr/>
            <p:nvPr/>
          </p:nvSpPr>
          <p:spPr>
            <a:xfrm rot="16200000">
              <a:off x="5122440" y="3552480"/>
              <a:ext cx="147960" cy="18000"/>
            </a:xfrm>
            <a:custGeom>
              <a:avLst/>
              <a:gdLst/>
              <a:ah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7"/>
            <p:cNvSpPr/>
            <p:nvPr/>
          </p:nvSpPr>
          <p:spPr>
            <a:xfrm rot="16200000">
              <a:off x="5092560" y="3813840"/>
              <a:ext cx="93240" cy="112680"/>
            </a:xfrm>
            <a:custGeom>
              <a:avLst/>
              <a:gdLst/>
              <a:ah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8"/>
            <p:cNvSpPr/>
            <p:nvPr/>
          </p:nvSpPr>
          <p:spPr>
            <a:xfrm rot="16200000">
              <a:off x="5316480" y="3896640"/>
              <a:ext cx="148320" cy="19440"/>
            </a:xfrm>
            <a:custGeom>
              <a:avLst/>
              <a:gdLst/>
              <a:ah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9"/>
            <p:cNvSpPr/>
            <p:nvPr/>
          </p:nvSpPr>
          <p:spPr>
            <a:xfrm rot="16200000">
              <a:off x="5297040" y="3881520"/>
              <a:ext cx="188280" cy="49320"/>
            </a:xfrm>
            <a:custGeom>
              <a:avLst/>
              <a:gdLst/>
              <a:ah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10"/>
            <p:cNvSpPr/>
            <p:nvPr/>
          </p:nvSpPr>
          <p:spPr>
            <a:xfrm rot="16200000">
              <a:off x="5611320" y="3741120"/>
              <a:ext cx="94680" cy="112680"/>
            </a:xfrm>
            <a:custGeom>
              <a:avLst/>
              <a:gdLst/>
              <a:ah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11"/>
            <p:cNvSpPr/>
            <p:nvPr/>
          </p:nvSpPr>
          <p:spPr>
            <a:xfrm rot="16200000">
              <a:off x="5589720" y="3724920"/>
              <a:ext cx="137520" cy="145440"/>
            </a:xfrm>
            <a:custGeom>
              <a:avLst/>
              <a:gdLst/>
              <a:ah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12"/>
            <p:cNvSpPr/>
            <p:nvPr/>
          </p:nvSpPr>
          <p:spPr>
            <a:xfrm rot="16200000">
              <a:off x="5655960" y="4193280"/>
              <a:ext cx="94680" cy="111240"/>
            </a:xfrm>
            <a:custGeom>
              <a:avLst/>
              <a:gdLst/>
              <a:ah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13"/>
            <p:cNvSpPr/>
            <p:nvPr/>
          </p:nvSpPr>
          <p:spPr>
            <a:xfrm rot="16200000">
              <a:off x="5634360" y="4176720"/>
              <a:ext cx="137520" cy="144000"/>
            </a:xfrm>
            <a:custGeom>
              <a:avLst/>
              <a:gdLst/>
              <a:ah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78" name="Imagem 2" descr=""/>
          <p:cNvPicPr/>
          <p:nvPr/>
        </p:nvPicPr>
        <p:blipFill>
          <a:blip r:embed="rId6"/>
          <a:stretch/>
        </p:blipFill>
        <p:spPr>
          <a:xfrm>
            <a:off x="2392560" y="399600"/>
            <a:ext cx="4010400" cy="2200320"/>
          </a:xfrm>
          <a:prstGeom prst="rect">
            <a:avLst/>
          </a:prstGeom>
          <a:ln>
            <a:noFill/>
          </a:ln>
        </p:spPr>
      </p:pic>
      <p:sp>
        <p:nvSpPr>
          <p:cNvPr id="479" name="CustomShape 14"/>
          <p:cNvSpPr/>
          <p:nvPr/>
        </p:nvSpPr>
        <p:spPr>
          <a:xfrm>
            <a:off x="2758320" y="2575800"/>
            <a:ext cx="3278520" cy="8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pt-BR" sz="2500" spc="-1" strike="noStrike">
                <a:solidFill>
                  <a:srgbClr val="000000"/>
                </a:solidFill>
                <a:latin typeface="Berlin Sans FB"/>
                <a:ea typeface="Arial"/>
              </a:rPr>
              <a:t>EXPLORE! DÊ UM </a:t>
            </a:r>
            <a:r>
              <a:rPr b="0" lang="pt-BR" sz="2500" spc="-1" strike="noStrike">
                <a:solidFill>
                  <a:srgbClr val="2c73dd"/>
                </a:solidFill>
                <a:latin typeface="Berlin Sans FB"/>
                <a:ea typeface="Arial"/>
              </a:rPr>
              <a:t>GO!</a:t>
            </a:r>
            <a:endParaRPr b="0" lang="pt-BR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roup 1"/>
          <p:cNvGrpSpPr/>
          <p:nvPr/>
        </p:nvGrpSpPr>
        <p:grpSpPr>
          <a:xfrm>
            <a:off x="8675640" y="1558440"/>
            <a:ext cx="1233720" cy="1489680"/>
            <a:chOff x="8675640" y="1558440"/>
            <a:chExt cx="1233720" cy="1489680"/>
          </a:xfrm>
        </p:grpSpPr>
        <p:sp>
          <p:nvSpPr>
            <p:cNvPr id="638" name="CustomShape 2"/>
            <p:cNvSpPr/>
            <p:nvPr/>
          </p:nvSpPr>
          <p:spPr>
            <a:xfrm rot="16200000">
              <a:off x="8776800" y="1702800"/>
              <a:ext cx="252360" cy="31680"/>
            </a:xfrm>
            <a:custGeom>
              <a:avLst/>
              <a:gdLst/>
              <a:ah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3"/>
            <p:cNvSpPr/>
            <p:nvPr/>
          </p:nvSpPr>
          <p:spPr>
            <a:xfrm rot="16200000">
              <a:off x="8741160" y="1676880"/>
              <a:ext cx="323280" cy="86040"/>
            </a:xfrm>
            <a:custGeom>
              <a:avLst/>
              <a:gdLst/>
              <a:ah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4"/>
            <p:cNvSpPr/>
            <p:nvPr/>
          </p:nvSpPr>
          <p:spPr>
            <a:xfrm rot="16200000">
              <a:off x="8724240" y="2145960"/>
              <a:ext cx="159120" cy="195840"/>
            </a:xfrm>
            <a:custGeom>
              <a:avLst/>
              <a:gdLst/>
              <a:ah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5"/>
            <p:cNvSpPr/>
            <p:nvPr/>
          </p:nvSpPr>
          <p:spPr>
            <a:xfrm rot="16200000">
              <a:off x="8686800" y="2114640"/>
              <a:ext cx="233280" cy="255960"/>
            </a:xfrm>
            <a:custGeom>
              <a:avLst/>
              <a:gdLst/>
              <a:ah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CustomShape 6"/>
            <p:cNvSpPr/>
            <p:nvPr/>
          </p:nvSpPr>
          <p:spPr>
            <a:xfrm rot="16200000">
              <a:off x="9113760" y="2288160"/>
              <a:ext cx="252360" cy="33840"/>
            </a:xfrm>
            <a:custGeom>
              <a:avLst/>
              <a:gdLst/>
              <a:ah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7"/>
            <p:cNvSpPr/>
            <p:nvPr/>
          </p:nvSpPr>
          <p:spPr>
            <a:xfrm rot="16200000">
              <a:off x="8820720" y="2844720"/>
              <a:ext cx="320760" cy="86040"/>
            </a:xfrm>
            <a:custGeom>
              <a:avLst/>
              <a:gdLst/>
              <a:ah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8"/>
            <p:cNvSpPr/>
            <p:nvPr/>
          </p:nvSpPr>
          <p:spPr>
            <a:xfrm rot="16200000">
              <a:off x="9625320" y="2021760"/>
              <a:ext cx="161640" cy="195840"/>
            </a:xfrm>
            <a:custGeom>
              <a:avLst/>
              <a:gdLst/>
              <a:ah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9"/>
            <p:cNvSpPr/>
            <p:nvPr/>
          </p:nvSpPr>
          <p:spPr>
            <a:xfrm rot="16200000">
              <a:off x="9588960" y="1993320"/>
              <a:ext cx="234360" cy="253080"/>
            </a:xfrm>
            <a:custGeom>
              <a:avLst/>
              <a:gdLst/>
              <a:ah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10"/>
            <p:cNvSpPr/>
            <p:nvPr/>
          </p:nvSpPr>
          <p:spPr>
            <a:xfrm rot="16200000">
              <a:off x="9702720" y="2791080"/>
              <a:ext cx="161640" cy="193320"/>
            </a:xfrm>
            <a:custGeom>
              <a:avLst/>
              <a:gdLst/>
              <a:ah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11"/>
            <p:cNvSpPr/>
            <p:nvPr/>
          </p:nvSpPr>
          <p:spPr>
            <a:xfrm rot="16200000">
              <a:off x="9666720" y="2762280"/>
              <a:ext cx="234360" cy="250920"/>
            </a:xfrm>
            <a:custGeom>
              <a:avLst/>
              <a:gdLst/>
              <a:ah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8" name="Group 12"/>
          <p:cNvGrpSpPr/>
          <p:nvPr/>
        </p:nvGrpSpPr>
        <p:grpSpPr>
          <a:xfrm>
            <a:off x="8583120" y="126720"/>
            <a:ext cx="490320" cy="1037880"/>
            <a:chOff x="8583120" y="126720"/>
            <a:chExt cx="490320" cy="1037880"/>
          </a:xfrm>
        </p:grpSpPr>
        <p:sp>
          <p:nvSpPr>
            <p:cNvPr id="649" name="CustomShape 13"/>
            <p:cNvSpPr/>
            <p:nvPr/>
          </p:nvSpPr>
          <p:spPr>
            <a:xfrm>
              <a:off x="8583120" y="128160"/>
              <a:ext cx="167400" cy="103644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14"/>
            <p:cNvSpPr/>
            <p:nvPr/>
          </p:nvSpPr>
          <p:spPr>
            <a:xfrm>
              <a:off x="8908200" y="126720"/>
              <a:ext cx="165240" cy="103680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1" name="Group 15"/>
          <p:cNvGrpSpPr/>
          <p:nvPr/>
        </p:nvGrpSpPr>
        <p:grpSpPr>
          <a:xfrm>
            <a:off x="-363600" y="-358560"/>
            <a:ext cx="1297080" cy="1419840"/>
            <a:chOff x="-363600" y="-358560"/>
            <a:chExt cx="1297080" cy="1419840"/>
          </a:xfrm>
        </p:grpSpPr>
        <p:sp>
          <p:nvSpPr>
            <p:cNvPr id="652" name="CustomShape 16"/>
            <p:cNvSpPr/>
            <p:nvPr/>
          </p:nvSpPr>
          <p:spPr>
            <a:xfrm rot="2700000">
              <a:off x="-214560" y="192600"/>
              <a:ext cx="720720" cy="719280"/>
            </a:xfrm>
            <a:custGeom>
              <a:avLst/>
              <a:gdLst/>
              <a:ah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17"/>
            <p:cNvSpPr/>
            <p:nvPr/>
          </p:nvSpPr>
          <p:spPr>
            <a:xfrm rot="2700000">
              <a:off x="-10800" y="-172080"/>
              <a:ext cx="816840" cy="699840"/>
            </a:xfrm>
            <a:custGeom>
              <a:avLst/>
              <a:gdLst/>
              <a:ah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4" name="Group 18"/>
          <p:cNvGrpSpPr/>
          <p:nvPr/>
        </p:nvGrpSpPr>
        <p:grpSpPr>
          <a:xfrm>
            <a:off x="761400" y="4274280"/>
            <a:ext cx="1038240" cy="490680"/>
            <a:chOff x="761400" y="4274280"/>
            <a:chExt cx="1038240" cy="490680"/>
          </a:xfrm>
        </p:grpSpPr>
        <p:sp>
          <p:nvSpPr>
            <p:cNvPr id="655" name="CustomShape 19"/>
            <p:cNvSpPr/>
            <p:nvPr/>
          </p:nvSpPr>
          <p:spPr>
            <a:xfrm rot="5400000">
              <a:off x="1195920" y="3839760"/>
              <a:ext cx="167400" cy="103644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20"/>
            <p:cNvSpPr/>
            <p:nvPr/>
          </p:nvSpPr>
          <p:spPr>
            <a:xfrm rot="5400000">
              <a:off x="1198440" y="4163760"/>
              <a:ext cx="165240" cy="103680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7" name="Group 21"/>
          <p:cNvGrpSpPr/>
          <p:nvPr/>
        </p:nvGrpSpPr>
        <p:grpSpPr>
          <a:xfrm>
            <a:off x="3725640" y="4672800"/>
            <a:ext cx="4177800" cy="405000"/>
            <a:chOff x="3725640" y="4672800"/>
            <a:chExt cx="4177800" cy="405000"/>
          </a:xfrm>
        </p:grpSpPr>
        <p:sp>
          <p:nvSpPr>
            <p:cNvPr id="658" name="CustomShape 22"/>
            <p:cNvSpPr/>
            <p:nvPr/>
          </p:nvSpPr>
          <p:spPr>
            <a:xfrm rot="1375200">
              <a:off x="4521960" y="4800240"/>
              <a:ext cx="322920" cy="85680"/>
            </a:xfrm>
            <a:custGeom>
              <a:avLst/>
              <a:gdLst/>
              <a:ah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23"/>
            <p:cNvSpPr/>
            <p:nvPr/>
          </p:nvSpPr>
          <p:spPr>
            <a:xfrm rot="10571400">
              <a:off x="5266080" y="4715640"/>
              <a:ext cx="233280" cy="255960"/>
            </a:xfrm>
            <a:custGeom>
              <a:avLst/>
              <a:gdLst/>
              <a:ah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24"/>
            <p:cNvSpPr/>
            <p:nvPr/>
          </p:nvSpPr>
          <p:spPr>
            <a:xfrm rot="18117600">
              <a:off x="7157160" y="4788360"/>
              <a:ext cx="320760" cy="86040"/>
            </a:xfrm>
            <a:custGeom>
              <a:avLst/>
              <a:gdLst/>
              <a:ah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25"/>
            <p:cNvSpPr/>
            <p:nvPr/>
          </p:nvSpPr>
          <p:spPr>
            <a:xfrm rot="534000">
              <a:off x="3743640" y="4781520"/>
              <a:ext cx="234360" cy="253080"/>
            </a:xfrm>
            <a:custGeom>
              <a:avLst/>
              <a:gdLst/>
              <a:ah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26"/>
            <p:cNvSpPr/>
            <p:nvPr/>
          </p:nvSpPr>
          <p:spPr>
            <a:xfrm rot="2078400">
              <a:off x="7618320" y="4782600"/>
              <a:ext cx="234360" cy="250920"/>
            </a:xfrm>
            <a:custGeom>
              <a:avLst/>
              <a:gdLst/>
              <a:ah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3" name="CustomShape 27"/>
          <p:cNvSpPr/>
          <p:nvPr/>
        </p:nvSpPr>
        <p:spPr>
          <a:xfrm>
            <a:off x="172800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Poppins"/>
                <a:ea typeface="Poppins"/>
              </a:rPr>
              <a:t>OBRIGADO!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</p:txBody>
      </p:sp>
      <p:pic>
        <p:nvPicPr>
          <p:cNvPr id="664" name="Imagem 7" descr=""/>
          <p:cNvPicPr/>
          <p:nvPr/>
        </p:nvPicPr>
        <p:blipFill>
          <a:blip r:embed="rId1"/>
          <a:stretch/>
        </p:blipFill>
        <p:spPr>
          <a:xfrm>
            <a:off x="422280" y="1137600"/>
            <a:ext cx="4415040" cy="2711880"/>
          </a:xfrm>
          <a:prstGeom prst="rect">
            <a:avLst/>
          </a:prstGeom>
          <a:ln>
            <a:noFill/>
          </a:ln>
        </p:spPr>
      </p:pic>
      <p:pic>
        <p:nvPicPr>
          <p:cNvPr id="665" name="Imagem 39" descr=""/>
          <p:cNvPicPr/>
          <p:nvPr/>
        </p:nvPicPr>
        <p:blipFill>
          <a:blip r:embed="rId2"/>
          <a:stretch/>
        </p:blipFill>
        <p:spPr>
          <a:xfrm>
            <a:off x="4927320" y="1718640"/>
            <a:ext cx="2994120" cy="164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2035440" y="3876120"/>
            <a:ext cx="1727640" cy="798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Roboto"/>
                <a:ea typeface="Roboto"/>
              </a:rPr>
              <a:t>Tempo para o planejamento sendo um dos principais problemas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913320" y="1158480"/>
            <a:ext cx="1747080" cy="942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Roboto"/>
                <a:ea typeface="Roboto"/>
              </a:rPr>
              <a:t>43% dos brasileiros utilizam aplicativos para conhecer lugares novos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892440" y="2028240"/>
            <a:ext cx="1745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pt-BR" sz="1500" spc="-1" strike="noStrike">
                <a:solidFill>
                  <a:srgbClr val="000000"/>
                </a:solidFill>
                <a:latin typeface="Poppins"/>
                <a:ea typeface="Poppins"/>
              </a:rPr>
              <a:t>PORCENTAGEM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1500" spc="-1" strike="noStrike">
              <a:latin typeface="Arial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1766160" y="3804480"/>
            <a:ext cx="22658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Poppins"/>
                <a:ea typeface="Poppins"/>
              </a:rPr>
              <a:t>PRINCIPAL PROBLEMA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484" name="TextShape 5"/>
          <p:cNvSpPr txBox="1"/>
          <p:nvPr/>
        </p:nvSpPr>
        <p:spPr>
          <a:xfrm>
            <a:off x="4820760" y="1095120"/>
            <a:ext cx="1827000" cy="942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Roboto"/>
                <a:ea typeface="Roboto"/>
              </a:rPr>
              <a:t>Diferentes aplicativos sendo necessários para planejar a viagem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485" name="TextShape 6"/>
          <p:cNvSpPr txBox="1"/>
          <p:nvPr/>
        </p:nvSpPr>
        <p:spPr>
          <a:xfrm>
            <a:off x="4537800" y="1970640"/>
            <a:ext cx="239328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pt-BR" sz="1500" spc="-1" strike="noStrike">
                <a:solidFill>
                  <a:srgbClr val="000000"/>
                </a:solidFill>
                <a:latin typeface="Poppins"/>
                <a:ea typeface="Poppins"/>
              </a:rPr>
              <a:t>MUITO PLANEJAMENTO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486" name="TextShape 7"/>
          <p:cNvSpPr txBox="1"/>
          <p:nvPr/>
        </p:nvSpPr>
        <p:spPr>
          <a:xfrm>
            <a:off x="6016680" y="3996000"/>
            <a:ext cx="1745640" cy="981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Roboto"/>
                <a:ea typeface="Roboto"/>
              </a:rPr>
              <a:t>Tudo em um só lugar com a </a:t>
            </a:r>
            <a:r>
              <a:rPr b="1" lang="pt-BR" sz="1200" spc="-1" strike="noStrike">
                <a:solidFill>
                  <a:srgbClr val="2c73dd"/>
                </a:solidFill>
                <a:latin typeface="Roboto"/>
                <a:ea typeface="Roboto"/>
              </a:rPr>
              <a:t>GO!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487" name="TextShape 8"/>
          <p:cNvSpPr txBox="1"/>
          <p:nvPr/>
        </p:nvSpPr>
        <p:spPr>
          <a:xfrm>
            <a:off x="6016680" y="387612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Poppins"/>
                <a:ea typeface="Poppins"/>
              </a:rPr>
              <a:t>CONECTE-SE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000000"/>
                </a:solidFill>
                <a:latin typeface="Poppins"/>
                <a:ea typeface="Poppins"/>
              </a:rPr>
              <a:t>CONTEXTUALIZANDO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337680" y="2650320"/>
            <a:ext cx="8649720" cy="1236960"/>
          </a:xfrm>
          <a:custGeom>
            <a:avLst/>
            <a:gdLst/>
            <a:ahLst/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240">
            <a:solidFill>
              <a:srgbClr val="2c73dd"/>
            </a:solidFill>
            <a:prstDash val="lgDash"/>
            <a:round/>
            <a:headEnd len="med" type="oval" w="med"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0" name="Imagem 30" descr=""/>
          <p:cNvPicPr/>
          <p:nvPr/>
        </p:nvPicPr>
        <p:blipFill>
          <a:blip r:embed="rId1"/>
          <a:stretch/>
        </p:blipFill>
        <p:spPr>
          <a:xfrm>
            <a:off x="1616040" y="239652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1" name="Imagem 31" descr=""/>
          <p:cNvPicPr/>
          <p:nvPr/>
        </p:nvPicPr>
        <p:blipFill>
          <a:blip r:embed="rId2"/>
          <a:stretch/>
        </p:blipFill>
        <p:spPr>
          <a:xfrm>
            <a:off x="2684880" y="34268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2" name="Imagem 32" descr=""/>
          <p:cNvPicPr/>
          <p:nvPr/>
        </p:nvPicPr>
        <p:blipFill>
          <a:blip r:embed="rId3"/>
          <a:stretch/>
        </p:blipFill>
        <p:spPr>
          <a:xfrm>
            <a:off x="5563440" y="235080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3" name="Imagem 33" descr=""/>
          <p:cNvPicPr/>
          <p:nvPr/>
        </p:nvPicPr>
        <p:blipFill>
          <a:blip r:embed="rId4"/>
          <a:stretch/>
        </p:blipFill>
        <p:spPr>
          <a:xfrm>
            <a:off x="6718680" y="33980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4" name="Imagem 34" descr=""/>
          <p:cNvPicPr/>
          <p:nvPr/>
        </p:nvPicPr>
        <p:blipFill>
          <a:blip r:embed="rId5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730080" y="3254400"/>
            <a:ext cx="1747080" cy="1568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Roboto"/>
                <a:ea typeface="Roboto"/>
              </a:rPr>
              <a:t>Ajudar pessoas a chegarem aos seus destino do jeito mais descomplicado e eficiente possível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730800" y="2810880"/>
            <a:ext cx="1745640" cy="53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Poppins"/>
                <a:ea typeface="Poppins"/>
              </a:rPr>
              <a:t>MISSÃO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698280" y="2810880"/>
            <a:ext cx="1745640" cy="49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Poppins"/>
                <a:ea typeface="Poppins"/>
              </a:rPr>
              <a:t>VISÃO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6619680" y="3254400"/>
            <a:ext cx="1793160" cy="1648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Roboto"/>
                <a:ea typeface="Roboto"/>
              </a:rPr>
              <a:t>Descomplicar ao máximo o planejamento de viagens e entregar a melhor experiência aos nossos usuários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99" name="TextShape 5"/>
          <p:cNvSpPr txBox="1"/>
          <p:nvPr/>
        </p:nvSpPr>
        <p:spPr>
          <a:xfrm>
            <a:off x="6610680" y="281088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Poppins"/>
                <a:ea typeface="Poppins"/>
              </a:rPr>
              <a:t>VALORES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1159920" y="1848600"/>
            <a:ext cx="887400" cy="885600"/>
          </a:xfrm>
          <a:custGeom>
            <a:avLst/>
            <a:gdLst/>
            <a:ah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7"/>
          <p:cNvSpPr/>
          <p:nvPr/>
        </p:nvSpPr>
        <p:spPr>
          <a:xfrm>
            <a:off x="4128120" y="1848600"/>
            <a:ext cx="887400" cy="885600"/>
          </a:xfrm>
          <a:custGeom>
            <a:avLst/>
            <a:gdLst/>
            <a:ah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8"/>
          <p:cNvSpPr/>
          <p:nvPr/>
        </p:nvSpPr>
        <p:spPr>
          <a:xfrm>
            <a:off x="7059600" y="1848600"/>
            <a:ext cx="887400" cy="885600"/>
          </a:xfrm>
          <a:custGeom>
            <a:avLst/>
            <a:gdLst/>
            <a:ah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TextShape 9"/>
          <p:cNvSpPr txBox="1"/>
          <p:nvPr/>
        </p:nvSpPr>
        <p:spPr>
          <a:xfrm>
            <a:off x="3707280" y="3254400"/>
            <a:ext cx="1727640" cy="1388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Roboto"/>
                <a:ea typeface="Roboto"/>
              </a:rPr>
              <a:t>Ser o parceiro mais confiável na hora de planejar sua viagem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504" name="TextShape 10"/>
          <p:cNvSpPr txBox="1"/>
          <p:nvPr/>
        </p:nvSpPr>
        <p:spPr>
          <a:xfrm>
            <a:off x="2430000" y="717840"/>
            <a:ext cx="4273920" cy="47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3600" spc="-1" strike="noStrike">
                <a:solidFill>
                  <a:srgbClr val="ff584b"/>
                </a:solidFill>
                <a:latin typeface="Poppins"/>
                <a:ea typeface="Poppins"/>
              </a:rPr>
              <a:t>NOSSO OBJETIVO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5" name="Group 11"/>
          <p:cNvGrpSpPr/>
          <p:nvPr/>
        </p:nvGrpSpPr>
        <p:grpSpPr>
          <a:xfrm>
            <a:off x="4216680" y="2099160"/>
            <a:ext cx="709200" cy="372600"/>
            <a:chOff x="4216680" y="2099160"/>
            <a:chExt cx="709200" cy="372600"/>
          </a:xfrm>
        </p:grpSpPr>
        <p:sp>
          <p:nvSpPr>
            <p:cNvPr id="506" name="CustomShape 12"/>
            <p:cNvSpPr/>
            <p:nvPr/>
          </p:nvSpPr>
          <p:spPr>
            <a:xfrm>
              <a:off x="4216680" y="2099160"/>
              <a:ext cx="709200" cy="372600"/>
            </a:xfrm>
            <a:custGeom>
              <a:avLst/>
              <a:gdLst/>
              <a:ahLst/>
              <a:rect l="l" t="t" r="r" b="b"/>
              <a:pathLst>
                <a:path w="19400" h="10192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13"/>
            <p:cNvSpPr/>
            <p:nvPr/>
          </p:nvSpPr>
          <p:spPr>
            <a:xfrm>
              <a:off x="4459320" y="2181960"/>
              <a:ext cx="214920" cy="207000"/>
            </a:xfrm>
            <a:custGeom>
              <a:avLst/>
              <a:gdLst/>
              <a:ahLst/>
              <a:rect l="l" t="t" r="r" b="b"/>
              <a:pathLst>
                <a:path w="5883" h="5664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8" name="CustomShape 14"/>
          <p:cNvSpPr/>
          <p:nvPr/>
        </p:nvSpPr>
        <p:spPr>
          <a:xfrm>
            <a:off x="1366920" y="1922400"/>
            <a:ext cx="610560" cy="584280"/>
          </a:xfrm>
          <a:custGeom>
            <a:avLst/>
            <a:gdLst/>
            <a:ahLst/>
            <a:rect l="l" t="t" r="r" b="b"/>
            <a:pathLst>
              <a:path w="12193" h="11674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5"/>
          <p:cNvSpPr/>
          <p:nvPr/>
        </p:nvSpPr>
        <p:spPr>
          <a:xfrm>
            <a:off x="7243920" y="2093400"/>
            <a:ext cx="519480" cy="478080"/>
          </a:xfrm>
          <a:custGeom>
            <a:avLst/>
            <a:gdLst/>
            <a:ahLst/>
            <a:rect l="l" t="t" r="r" b="b"/>
            <a:pathLst>
              <a:path w="11910" h="10957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0" name="Imagem 17" descr=""/>
          <p:cNvPicPr/>
          <p:nvPr/>
        </p:nvPicPr>
        <p:blipFill>
          <a:blip r:embed="rId1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 rot="19972200">
            <a:off x="880560" y="573840"/>
            <a:ext cx="3186000" cy="4631760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"/>
          <p:cNvSpPr/>
          <p:nvPr/>
        </p:nvSpPr>
        <p:spPr>
          <a:xfrm rot="1329000">
            <a:off x="3093840" y="623520"/>
            <a:ext cx="3186000" cy="463176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787040" y="-2088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Poppins"/>
                <a:ea typeface="Poppins"/>
              </a:rPr>
              <a:t>NOSSO TIME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14" name="Imagem 20" descr=""/>
          <p:cNvPicPr/>
          <p:nvPr/>
        </p:nvPicPr>
        <p:blipFill>
          <a:blip r:embed="rId1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6399720" y="511560"/>
            <a:ext cx="3186000" cy="463176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5"/>
          <p:cNvSpPr/>
          <p:nvPr/>
        </p:nvSpPr>
        <p:spPr>
          <a:xfrm>
            <a:off x="1408320" y="1155600"/>
            <a:ext cx="1105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BACKEND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4048200" y="1140120"/>
            <a:ext cx="1828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DOCUMENTAÇÃO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18" name="CustomShape 7"/>
          <p:cNvSpPr/>
          <p:nvPr/>
        </p:nvSpPr>
        <p:spPr>
          <a:xfrm>
            <a:off x="7286760" y="1155600"/>
            <a:ext cx="11836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FRONTEND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519" name="Imagem 2" descr=""/>
          <p:cNvPicPr/>
          <p:nvPr/>
        </p:nvPicPr>
        <p:blipFill>
          <a:blip r:embed="rId2"/>
          <a:srcRect l="0" t="10125" r="0" b="10675"/>
          <a:stretch/>
        </p:blipFill>
        <p:spPr>
          <a:xfrm>
            <a:off x="1107360" y="1595880"/>
            <a:ext cx="1151640" cy="113976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20" name="Imagem 3" descr=""/>
          <p:cNvPicPr/>
          <p:nvPr/>
        </p:nvPicPr>
        <p:blipFill>
          <a:blip r:embed="rId3"/>
          <a:stretch/>
        </p:blipFill>
        <p:spPr>
          <a:xfrm>
            <a:off x="1674000" y="3006360"/>
            <a:ext cx="1105560" cy="1347840"/>
          </a:xfrm>
          <a:prstGeom prst="rect">
            <a:avLst/>
          </a:prstGeom>
          <a:ln>
            <a:noFill/>
          </a:ln>
        </p:spPr>
      </p:pic>
      <p:pic>
        <p:nvPicPr>
          <p:cNvPr id="521" name="Imagem 4" descr=""/>
          <p:cNvPicPr/>
          <p:nvPr/>
        </p:nvPicPr>
        <p:blipFill>
          <a:blip r:embed="rId4"/>
          <a:stretch/>
        </p:blipFill>
        <p:spPr>
          <a:xfrm>
            <a:off x="3093120" y="2736000"/>
            <a:ext cx="1005840" cy="1005840"/>
          </a:xfrm>
          <a:prstGeom prst="rect">
            <a:avLst/>
          </a:prstGeom>
          <a:ln>
            <a:noFill/>
          </a:ln>
        </p:spPr>
      </p:pic>
      <p:pic>
        <p:nvPicPr>
          <p:cNvPr id="522" name="Imagem 5" descr=""/>
          <p:cNvPicPr/>
          <p:nvPr/>
        </p:nvPicPr>
        <p:blipFill>
          <a:blip r:embed="rId5"/>
          <a:srcRect l="0" t="9012" r="0" b="0"/>
          <a:stretch/>
        </p:blipFill>
        <p:spPr>
          <a:xfrm>
            <a:off x="4517280" y="1672560"/>
            <a:ext cx="1364760" cy="1224000"/>
          </a:xfrm>
          <a:prstGeom prst="rect">
            <a:avLst/>
          </a:prstGeom>
          <a:ln>
            <a:noFill/>
          </a:ln>
        </p:spPr>
      </p:pic>
      <p:pic>
        <p:nvPicPr>
          <p:cNvPr id="523" name="Imagem 6" descr=""/>
          <p:cNvPicPr/>
          <p:nvPr/>
        </p:nvPicPr>
        <p:blipFill>
          <a:blip r:embed="rId6"/>
          <a:srcRect l="285" t="20172" r="-285" b="-1531"/>
          <a:stretch/>
        </p:blipFill>
        <p:spPr>
          <a:xfrm>
            <a:off x="6958440" y="1492560"/>
            <a:ext cx="1258920" cy="1371240"/>
          </a:xfrm>
          <a:prstGeom prst="rect">
            <a:avLst/>
          </a:prstGeom>
          <a:ln>
            <a:noFill/>
          </a:ln>
        </p:spPr>
      </p:pic>
      <p:pic>
        <p:nvPicPr>
          <p:cNvPr id="524" name="Imagem 7" descr=""/>
          <p:cNvPicPr/>
          <p:nvPr/>
        </p:nvPicPr>
        <p:blipFill>
          <a:blip r:embed="rId7"/>
          <a:srcRect l="0" t="14271" r="0" b="0"/>
          <a:stretch/>
        </p:blipFill>
        <p:spPr>
          <a:xfrm>
            <a:off x="7588080" y="3056760"/>
            <a:ext cx="1343160" cy="137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2116800" y="-30600"/>
            <a:ext cx="4910040" cy="61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 baseline="-25000">
                <a:solidFill>
                  <a:srgbClr val="000000"/>
                </a:solidFill>
                <a:latin typeface="Poppins"/>
                <a:ea typeface="Poppins"/>
              </a:rPr>
              <a:t>PROTO-PERSONA 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26" name="Imagem 20" descr=""/>
          <p:cNvPicPr/>
          <p:nvPr/>
        </p:nvPicPr>
        <p:blipFill>
          <a:blip r:embed="rId1"/>
          <a:stretch/>
        </p:blipFill>
        <p:spPr>
          <a:xfrm>
            <a:off x="967320" y="5328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527" name="CustomShape 2"/>
          <p:cNvSpPr/>
          <p:nvPr/>
        </p:nvSpPr>
        <p:spPr>
          <a:xfrm>
            <a:off x="823320" y="730800"/>
            <a:ext cx="3681720" cy="1840680"/>
          </a:xfrm>
          <a:prstGeom prst="rect">
            <a:avLst/>
          </a:prstGeom>
          <a:noFill/>
          <a:ln>
            <a:solidFill>
              <a:srgbClr val="25374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3"/>
          <p:cNvSpPr/>
          <p:nvPr/>
        </p:nvSpPr>
        <p:spPr>
          <a:xfrm>
            <a:off x="824400" y="2857680"/>
            <a:ext cx="3681720" cy="1840680"/>
          </a:xfrm>
          <a:prstGeom prst="rect">
            <a:avLst/>
          </a:prstGeom>
          <a:noFill/>
          <a:ln>
            <a:solidFill>
              <a:srgbClr val="25374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4"/>
          <p:cNvSpPr/>
          <p:nvPr/>
        </p:nvSpPr>
        <p:spPr>
          <a:xfrm>
            <a:off x="4745160" y="2874600"/>
            <a:ext cx="3681720" cy="1840680"/>
          </a:xfrm>
          <a:prstGeom prst="rect">
            <a:avLst/>
          </a:prstGeom>
          <a:noFill/>
          <a:ln>
            <a:solidFill>
              <a:srgbClr val="25374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5"/>
          <p:cNvSpPr/>
          <p:nvPr/>
        </p:nvSpPr>
        <p:spPr>
          <a:xfrm>
            <a:off x="4745160" y="730800"/>
            <a:ext cx="3681720" cy="1840680"/>
          </a:xfrm>
          <a:prstGeom prst="rect">
            <a:avLst/>
          </a:prstGeom>
          <a:noFill/>
          <a:ln>
            <a:solidFill>
              <a:srgbClr val="25374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6"/>
          <p:cNvSpPr/>
          <p:nvPr/>
        </p:nvSpPr>
        <p:spPr>
          <a:xfrm>
            <a:off x="1949040" y="1409760"/>
            <a:ext cx="255600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Letícia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Amo viajar, mas sinto que gasto muito tempo com planejamento.”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32" name="CustomShape 7"/>
          <p:cNvSpPr/>
          <p:nvPr/>
        </p:nvSpPr>
        <p:spPr>
          <a:xfrm>
            <a:off x="4745160" y="1180440"/>
            <a:ext cx="3681720" cy="10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32 - 45 anos</a:t>
            </a:r>
            <a:endParaRPr b="0" lang="pt-BR" sz="11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Casada</a:t>
            </a:r>
            <a:endParaRPr b="0" lang="pt-BR" sz="11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Conectada (os aplicativos que mais usa são redes sociais)</a:t>
            </a:r>
            <a:endParaRPr b="0" lang="pt-BR" sz="11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Não trabalha ligada a área de Ti</a:t>
            </a:r>
            <a:endParaRPr b="0" lang="pt-BR" sz="11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Empreendedora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33" name="CustomShape 8"/>
          <p:cNvSpPr/>
          <p:nvPr/>
        </p:nvSpPr>
        <p:spPr>
          <a:xfrm>
            <a:off x="4844880" y="859320"/>
            <a:ext cx="3475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200" spc="-1" strike="noStrike">
                <a:solidFill>
                  <a:srgbClr val="e6005a"/>
                </a:solidFill>
                <a:latin typeface="Arial"/>
                <a:ea typeface="Arial"/>
              </a:rPr>
              <a:t>Informações / Comportamento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534" name="CustomShape 9"/>
          <p:cNvSpPr/>
          <p:nvPr/>
        </p:nvSpPr>
        <p:spPr>
          <a:xfrm>
            <a:off x="893520" y="2857320"/>
            <a:ext cx="1801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200" spc="-1" strike="noStrike">
                <a:solidFill>
                  <a:srgbClr val="e6005a"/>
                </a:solidFill>
                <a:latin typeface="Arial"/>
                <a:ea typeface="Arial"/>
              </a:rPr>
              <a:t>Dores e Necessidades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535" name="CustomShape 10"/>
          <p:cNvSpPr/>
          <p:nvPr/>
        </p:nvSpPr>
        <p:spPr>
          <a:xfrm>
            <a:off x="817920" y="3179160"/>
            <a:ext cx="3753720" cy="14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050" spc="-1" strike="noStrike">
                <a:solidFill>
                  <a:srgbClr val="000000"/>
                </a:solidFill>
                <a:latin typeface="Arial"/>
                <a:ea typeface="Arial"/>
              </a:rPr>
              <a:t>Não gosto de ter que acessar vários sites para conseguir um planejamento adequado da viagem.</a:t>
            </a:r>
            <a:endParaRPr b="0" lang="pt-BR" sz="105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Quando chega no destino, sempre tenho dificuldade em procurar os melhores estabelecimentos e os mais próximos.</a:t>
            </a:r>
            <a:endParaRPr b="0" lang="pt-BR" sz="11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Gostaria de ter as rotas com os locais que quero ir enquanto eu dirijo, não gosto de ter que parar para procurar por certo estabelecimento.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36" name="CustomShape 11"/>
          <p:cNvSpPr/>
          <p:nvPr/>
        </p:nvSpPr>
        <p:spPr>
          <a:xfrm>
            <a:off x="4815000" y="2874600"/>
            <a:ext cx="18018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200" spc="-1" strike="noStrike">
                <a:solidFill>
                  <a:srgbClr val="e6005a"/>
                </a:solidFill>
                <a:latin typeface="Arial"/>
                <a:ea typeface="Arial"/>
              </a:rPr>
              <a:t>Soluções Potenciais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537" name="CustomShape 12"/>
          <p:cNvSpPr/>
          <p:nvPr/>
        </p:nvSpPr>
        <p:spPr>
          <a:xfrm>
            <a:off x="4799520" y="3128760"/>
            <a:ext cx="36226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App para planejamento de viagens.</a:t>
            </a:r>
            <a:endParaRPr b="0" lang="pt-BR" sz="11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Filtragem por serviços durante a viagem.</a:t>
            </a:r>
            <a:endParaRPr b="0" lang="pt-BR" sz="11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Junção de aplicativos de planejamento, com rotas e estabelecimentos em um único app.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538" name="Imagem 15" descr=""/>
          <p:cNvPicPr/>
          <p:nvPr/>
        </p:nvPicPr>
        <p:blipFill>
          <a:blip r:embed="rId2"/>
          <a:stretch/>
        </p:blipFill>
        <p:spPr>
          <a:xfrm>
            <a:off x="907920" y="881280"/>
            <a:ext cx="1040760" cy="156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1787040" y="-3096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Poppins"/>
                <a:ea typeface="Poppins"/>
              </a:rPr>
              <a:t>BPMN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</p:txBody>
      </p:sp>
      <p:pic>
        <p:nvPicPr>
          <p:cNvPr id="540" name="Imagem 20" descr=""/>
          <p:cNvPicPr/>
          <p:nvPr/>
        </p:nvPicPr>
        <p:blipFill>
          <a:blip r:embed="rId1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41" name="Imagem 2" descr=""/>
          <p:cNvPicPr/>
          <p:nvPr/>
        </p:nvPicPr>
        <p:blipFill>
          <a:blip r:embed="rId2"/>
          <a:stretch/>
        </p:blipFill>
        <p:spPr>
          <a:xfrm>
            <a:off x="773280" y="1391400"/>
            <a:ext cx="7597440" cy="287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Poppins"/>
                <a:ea typeface="Poppins"/>
              </a:rPr>
              <a:t>TECNOLOGIAS USADAS 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</p:txBody>
      </p:sp>
      <p:pic>
        <p:nvPicPr>
          <p:cNvPr id="543" name="Imagem 20" descr=""/>
          <p:cNvPicPr/>
          <p:nvPr/>
        </p:nvPicPr>
        <p:blipFill>
          <a:blip r:embed="rId1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44" name="Imagem 3" descr=""/>
          <p:cNvPicPr/>
          <p:nvPr/>
        </p:nvPicPr>
        <p:blipFill>
          <a:blip r:embed="rId2"/>
          <a:stretch/>
        </p:blipFill>
        <p:spPr>
          <a:xfrm>
            <a:off x="4885560" y="1321920"/>
            <a:ext cx="906480" cy="1360080"/>
          </a:xfrm>
          <a:prstGeom prst="rect">
            <a:avLst/>
          </a:prstGeom>
          <a:ln>
            <a:noFill/>
          </a:ln>
        </p:spPr>
      </p:pic>
      <p:pic>
        <p:nvPicPr>
          <p:cNvPr id="545" name="Imagem 5" descr=""/>
          <p:cNvPicPr/>
          <p:nvPr/>
        </p:nvPicPr>
        <p:blipFill>
          <a:blip r:embed="rId3"/>
          <a:stretch/>
        </p:blipFill>
        <p:spPr>
          <a:xfrm>
            <a:off x="3014640" y="1313280"/>
            <a:ext cx="1311120" cy="1311120"/>
          </a:xfrm>
          <a:prstGeom prst="rect">
            <a:avLst/>
          </a:prstGeom>
          <a:ln>
            <a:noFill/>
          </a:ln>
        </p:spPr>
      </p:pic>
      <p:pic>
        <p:nvPicPr>
          <p:cNvPr id="546" name="Imagem 7" descr=""/>
          <p:cNvPicPr/>
          <p:nvPr/>
        </p:nvPicPr>
        <p:blipFill>
          <a:blip r:embed="rId4"/>
          <a:stretch/>
        </p:blipFill>
        <p:spPr>
          <a:xfrm>
            <a:off x="5797440" y="1936800"/>
            <a:ext cx="1925640" cy="1106280"/>
          </a:xfrm>
          <a:prstGeom prst="rect">
            <a:avLst/>
          </a:prstGeom>
          <a:ln>
            <a:noFill/>
          </a:ln>
        </p:spPr>
      </p:pic>
      <p:pic>
        <p:nvPicPr>
          <p:cNvPr id="547" name="Imagem 9" descr=""/>
          <p:cNvPicPr/>
          <p:nvPr/>
        </p:nvPicPr>
        <p:blipFill>
          <a:blip r:embed="rId5"/>
          <a:stretch/>
        </p:blipFill>
        <p:spPr>
          <a:xfrm>
            <a:off x="1022760" y="3819600"/>
            <a:ext cx="1667880" cy="696960"/>
          </a:xfrm>
          <a:prstGeom prst="rect">
            <a:avLst/>
          </a:prstGeom>
          <a:ln>
            <a:noFill/>
          </a:ln>
        </p:spPr>
      </p:pic>
      <p:pic>
        <p:nvPicPr>
          <p:cNvPr id="548" name="Imagem 13" descr=""/>
          <p:cNvPicPr/>
          <p:nvPr/>
        </p:nvPicPr>
        <p:blipFill>
          <a:blip r:embed="rId6"/>
          <a:stretch/>
        </p:blipFill>
        <p:spPr>
          <a:xfrm>
            <a:off x="6593040" y="3898080"/>
            <a:ext cx="1609560" cy="494280"/>
          </a:xfrm>
          <a:prstGeom prst="rect">
            <a:avLst/>
          </a:prstGeom>
          <a:ln>
            <a:noFill/>
          </a:ln>
        </p:spPr>
      </p:pic>
      <p:pic>
        <p:nvPicPr>
          <p:cNvPr id="549" name="Imagem 15" descr=""/>
          <p:cNvPicPr/>
          <p:nvPr/>
        </p:nvPicPr>
        <p:blipFill>
          <a:blip r:embed="rId7"/>
          <a:stretch/>
        </p:blipFill>
        <p:spPr>
          <a:xfrm>
            <a:off x="1113840" y="2167920"/>
            <a:ext cx="1271520" cy="878400"/>
          </a:xfrm>
          <a:prstGeom prst="rect">
            <a:avLst/>
          </a:prstGeom>
          <a:ln>
            <a:noFill/>
          </a:ln>
        </p:spPr>
      </p:pic>
      <p:pic>
        <p:nvPicPr>
          <p:cNvPr id="550" name="Imagem 17" descr=""/>
          <p:cNvPicPr/>
          <p:nvPr/>
        </p:nvPicPr>
        <p:blipFill>
          <a:blip r:embed="rId8"/>
          <a:stretch/>
        </p:blipFill>
        <p:spPr>
          <a:xfrm>
            <a:off x="2694600" y="2569680"/>
            <a:ext cx="1712880" cy="462240"/>
          </a:xfrm>
          <a:prstGeom prst="rect">
            <a:avLst/>
          </a:prstGeom>
          <a:ln>
            <a:noFill/>
          </a:ln>
        </p:spPr>
      </p:pic>
      <p:pic>
        <p:nvPicPr>
          <p:cNvPr id="551" name="Imagem 21" descr=""/>
          <p:cNvPicPr/>
          <p:nvPr/>
        </p:nvPicPr>
        <p:blipFill>
          <a:blip r:embed="rId9"/>
          <a:stretch/>
        </p:blipFill>
        <p:spPr>
          <a:xfrm>
            <a:off x="4788000" y="2779200"/>
            <a:ext cx="2097360" cy="395280"/>
          </a:xfrm>
          <a:prstGeom prst="rect">
            <a:avLst/>
          </a:prstGeom>
          <a:ln>
            <a:noFill/>
          </a:ln>
        </p:spPr>
      </p:pic>
      <p:sp>
        <p:nvSpPr>
          <p:cNvPr id="552" name="CustomShape 2"/>
          <p:cNvSpPr/>
          <p:nvPr/>
        </p:nvSpPr>
        <p:spPr>
          <a:xfrm>
            <a:off x="4539600" y="9468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3"/>
          <p:cNvSpPr/>
          <p:nvPr/>
        </p:nvSpPr>
        <p:spPr>
          <a:xfrm>
            <a:off x="4576680" y="99648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0000"/>
                </a:solidFill>
                <a:latin typeface="Poppins"/>
                <a:ea typeface="Poppins"/>
              </a:rPr>
              <a:t>FRONT END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554" name="Imagem 27" descr=""/>
          <p:cNvPicPr/>
          <p:nvPr/>
        </p:nvPicPr>
        <p:blipFill>
          <a:blip r:embed="rId10"/>
          <a:stretch/>
        </p:blipFill>
        <p:spPr>
          <a:xfrm>
            <a:off x="6589440" y="1311120"/>
            <a:ext cx="1265400" cy="934560"/>
          </a:xfrm>
          <a:prstGeom prst="rect">
            <a:avLst/>
          </a:prstGeom>
          <a:ln>
            <a:noFill/>
          </a:ln>
        </p:spPr>
      </p:pic>
      <p:sp>
        <p:nvSpPr>
          <p:cNvPr id="555" name="CustomShape 4"/>
          <p:cNvSpPr/>
          <p:nvPr/>
        </p:nvSpPr>
        <p:spPr>
          <a:xfrm>
            <a:off x="926280" y="9450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5"/>
          <p:cNvSpPr/>
          <p:nvPr/>
        </p:nvSpPr>
        <p:spPr>
          <a:xfrm>
            <a:off x="888840" y="97344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pt-BR" sz="1200" spc="-1" strike="noStrike">
                <a:solidFill>
                  <a:srgbClr val="000000"/>
                </a:solidFill>
                <a:latin typeface="Poppins"/>
                <a:ea typeface="Poppins"/>
              </a:rPr>
              <a:t>BACK END</a:t>
            </a:r>
            <a:endParaRPr b="0" lang="pt-B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Poppins"/>
                <a:ea typeface="Poppins"/>
              </a:rPr>
              <a:t>MODELAGEM DE DADOS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</p:txBody>
      </p:sp>
      <p:pic>
        <p:nvPicPr>
          <p:cNvPr id="558" name="Imagem 20" descr=""/>
          <p:cNvPicPr/>
          <p:nvPr/>
        </p:nvPicPr>
        <p:blipFill>
          <a:blip r:embed="rId1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59" name="Imagem 1" descr=""/>
          <p:cNvPicPr/>
          <p:nvPr/>
        </p:nvPicPr>
        <p:blipFill>
          <a:blip r:embed="rId2"/>
          <a:stretch/>
        </p:blipFill>
        <p:spPr>
          <a:xfrm>
            <a:off x="888120" y="625680"/>
            <a:ext cx="8415360" cy="451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 rot="2700000">
            <a:off x="8391600" y="353880"/>
            <a:ext cx="720720" cy="719280"/>
          </a:xfrm>
          <a:custGeom>
            <a:avLst/>
            <a:gdLst/>
            <a:ah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TextShape 2"/>
          <p:cNvSpPr txBox="1"/>
          <p:nvPr/>
        </p:nvSpPr>
        <p:spPr>
          <a:xfrm>
            <a:off x="4229280" y="330120"/>
            <a:ext cx="3925800" cy="695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600" spc="-1" strike="noStrike">
                <a:solidFill>
                  <a:srgbClr val="000000"/>
                </a:solidFill>
                <a:latin typeface="Poppins"/>
                <a:ea typeface="Poppins"/>
              </a:rPr>
              <a:t>APRESENTAÇÃO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2" name="Group 3"/>
          <p:cNvGrpSpPr/>
          <p:nvPr/>
        </p:nvGrpSpPr>
        <p:grpSpPr>
          <a:xfrm>
            <a:off x="-474840" y="115560"/>
            <a:ext cx="1118160" cy="885240"/>
            <a:chOff x="-474840" y="115560"/>
            <a:chExt cx="1118160" cy="885240"/>
          </a:xfrm>
        </p:grpSpPr>
        <p:sp>
          <p:nvSpPr>
            <p:cNvPr id="563" name="CustomShape 4"/>
            <p:cNvSpPr/>
            <p:nvPr/>
          </p:nvSpPr>
          <p:spPr>
            <a:xfrm flipV="1" rot="5400000">
              <a:off x="-475560" y="875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5"/>
            <p:cNvSpPr/>
            <p:nvPr/>
          </p:nvSpPr>
          <p:spPr>
            <a:xfrm flipV="1" rot="5400000">
              <a:off x="278280" y="61416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6"/>
            <p:cNvSpPr/>
            <p:nvPr/>
          </p:nvSpPr>
          <p:spPr>
            <a:xfrm flipV="1" rot="5400000">
              <a:off x="-230400" y="63180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7"/>
            <p:cNvSpPr/>
            <p:nvPr/>
          </p:nvSpPr>
          <p:spPr>
            <a:xfrm flipV="1" rot="5400000">
              <a:off x="-232560" y="88596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8"/>
            <p:cNvSpPr/>
            <p:nvPr/>
          </p:nvSpPr>
          <p:spPr>
            <a:xfrm flipV="1" rot="5400000">
              <a:off x="33840" y="6220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9"/>
            <p:cNvSpPr/>
            <p:nvPr/>
          </p:nvSpPr>
          <p:spPr>
            <a:xfrm flipV="1" rot="5400000">
              <a:off x="25920" y="88344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10"/>
            <p:cNvSpPr/>
            <p:nvPr/>
          </p:nvSpPr>
          <p:spPr>
            <a:xfrm flipV="1" rot="5400000">
              <a:off x="286200" y="3708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11"/>
            <p:cNvSpPr/>
            <p:nvPr/>
          </p:nvSpPr>
          <p:spPr>
            <a:xfrm flipV="1" rot="5400000">
              <a:off x="540000" y="3690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12"/>
            <p:cNvSpPr/>
            <p:nvPr/>
          </p:nvSpPr>
          <p:spPr>
            <a:xfrm flipV="1" rot="5400000">
              <a:off x="540000" y="6220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13"/>
            <p:cNvSpPr/>
            <p:nvPr/>
          </p:nvSpPr>
          <p:spPr>
            <a:xfrm flipV="1" rot="5400000">
              <a:off x="-475560" y="6220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14"/>
            <p:cNvSpPr/>
            <p:nvPr/>
          </p:nvSpPr>
          <p:spPr>
            <a:xfrm flipV="1" rot="5400000">
              <a:off x="-476640" y="3708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15"/>
            <p:cNvSpPr/>
            <p:nvPr/>
          </p:nvSpPr>
          <p:spPr>
            <a:xfrm flipV="1" rot="5400000">
              <a:off x="-220680" y="3690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16"/>
            <p:cNvSpPr/>
            <p:nvPr/>
          </p:nvSpPr>
          <p:spPr>
            <a:xfrm flipV="1" rot="5400000">
              <a:off x="32760" y="37080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17"/>
            <p:cNvSpPr/>
            <p:nvPr/>
          </p:nvSpPr>
          <p:spPr>
            <a:xfrm flipV="1" rot="5400000">
              <a:off x="286200" y="11772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18"/>
            <p:cNvSpPr/>
            <p:nvPr/>
          </p:nvSpPr>
          <p:spPr>
            <a:xfrm flipV="1" rot="5400000">
              <a:off x="540000" y="115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19"/>
            <p:cNvSpPr/>
            <p:nvPr/>
          </p:nvSpPr>
          <p:spPr>
            <a:xfrm flipV="1" rot="5400000">
              <a:off x="-475560" y="115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20"/>
            <p:cNvSpPr/>
            <p:nvPr/>
          </p:nvSpPr>
          <p:spPr>
            <a:xfrm flipV="1" rot="5400000">
              <a:off x="-220680" y="115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21"/>
            <p:cNvSpPr/>
            <p:nvPr/>
          </p:nvSpPr>
          <p:spPr>
            <a:xfrm flipV="1" rot="5400000">
              <a:off x="33840" y="115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1" name="Group 22"/>
          <p:cNvGrpSpPr/>
          <p:nvPr/>
        </p:nvGrpSpPr>
        <p:grpSpPr>
          <a:xfrm>
            <a:off x="7797600" y="3389400"/>
            <a:ext cx="1118520" cy="884520"/>
            <a:chOff x="7797600" y="3389400"/>
            <a:chExt cx="1118520" cy="884520"/>
          </a:xfrm>
        </p:grpSpPr>
        <p:sp>
          <p:nvSpPr>
            <p:cNvPr id="582" name="CustomShape 23"/>
            <p:cNvSpPr/>
            <p:nvPr/>
          </p:nvSpPr>
          <p:spPr>
            <a:xfrm rot="16200000">
              <a:off x="7796520" y="34113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24"/>
            <p:cNvSpPr/>
            <p:nvPr/>
          </p:nvSpPr>
          <p:spPr>
            <a:xfrm rot="16200000">
              <a:off x="8550720" y="367092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25"/>
            <p:cNvSpPr/>
            <p:nvPr/>
          </p:nvSpPr>
          <p:spPr>
            <a:xfrm rot="16200000">
              <a:off x="8041680" y="365472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26"/>
            <p:cNvSpPr/>
            <p:nvPr/>
          </p:nvSpPr>
          <p:spPr>
            <a:xfrm rot="16200000">
              <a:off x="8040240" y="339984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27"/>
            <p:cNvSpPr/>
            <p:nvPr/>
          </p:nvSpPr>
          <p:spPr>
            <a:xfrm rot="16200000">
              <a:off x="8306280" y="36644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28"/>
            <p:cNvSpPr/>
            <p:nvPr/>
          </p:nvSpPr>
          <p:spPr>
            <a:xfrm rot="16200000">
              <a:off x="8298360" y="340344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29"/>
            <p:cNvSpPr/>
            <p:nvPr/>
          </p:nvSpPr>
          <p:spPr>
            <a:xfrm rot="16200000">
              <a:off x="8558640" y="39168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30"/>
            <p:cNvSpPr/>
            <p:nvPr/>
          </p:nvSpPr>
          <p:spPr>
            <a:xfrm rot="16200000">
              <a:off x="8812800" y="39175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31"/>
            <p:cNvSpPr/>
            <p:nvPr/>
          </p:nvSpPr>
          <p:spPr>
            <a:xfrm rot="16200000">
              <a:off x="8812800" y="36644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32"/>
            <p:cNvSpPr/>
            <p:nvPr/>
          </p:nvSpPr>
          <p:spPr>
            <a:xfrm rot="16200000">
              <a:off x="7796520" y="36644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33"/>
            <p:cNvSpPr/>
            <p:nvPr/>
          </p:nvSpPr>
          <p:spPr>
            <a:xfrm rot="16200000">
              <a:off x="7795800" y="39168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34"/>
            <p:cNvSpPr/>
            <p:nvPr/>
          </p:nvSpPr>
          <p:spPr>
            <a:xfrm rot="16200000">
              <a:off x="8051400" y="39175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35"/>
            <p:cNvSpPr/>
            <p:nvPr/>
          </p:nvSpPr>
          <p:spPr>
            <a:xfrm rot="16200000">
              <a:off x="8305560" y="391680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36"/>
            <p:cNvSpPr/>
            <p:nvPr/>
          </p:nvSpPr>
          <p:spPr>
            <a:xfrm rot="16200000">
              <a:off x="8558640" y="416988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37"/>
            <p:cNvSpPr/>
            <p:nvPr/>
          </p:nvSpPr>
          <p:spPr>
            <a:xfrm rot="16200000">
              <a:off x="8812800" y="41706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38"/>
            <p:cNvSpPr/>
            <p:nvPr/>
          </p:nvSpPr>
          <p:spPr>
            <a:xfrm rot="16200000">
              <a:off x="7796520" y="41706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39"/>
            <p:cNvSpPr/>
            <p:nvPr/>
          </p:nvSpPr>
          <p:spPr>
            <a:xfrm rot="16200000">
              <a:off x="8051400" y="41706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40"/>
            <p:cNvSpPr/>
            <p:nvPr/>
          </p:nvSpPr>
          <p:spPr>
            <a:xfrm rot="16200000">
              <a:off x="8306280" y="417060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0" name="Group 41"/>
          <p:cNvGrpSpPr/>
          <p:nvPr/>
        </p:nvGrpSpPr>
        <p:grpSpPr>
          <a:xfrm>
            <a:off x="7846200" y="4006800"/>
            <a:ext cx="490320" cy="1038240"/>
            <a:chOff x="7846200" y="4006800"/>
            <a:chExt cx="490320" cy="1038240"/>
          </a:xfrm>
        </p:grpSpPr>
        <p:sp>
          <p:nvSpPr>
            <p:cNvPr id="601" name="CustomShape 42"/>
            <p:cNvSpPr/>
            <p:nvPr/>
          </p:nvSpPr>
          <p:spPr>
            <a:xfrm>
              <a:off x="7846200" y="4008600"/>
              <a:ext cx="167400" cy="103644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43"/>
            <p:cNvSpPr/>
            <p:nvPr/>
          </p:nvSpPr>
          <p:spPr>
            <a:xfrm>
              <a:off x="8171280" y="4006800"/>
              <a:ext cx="165240" cy="103680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3" name="Group 44"/>
          <p:cNvGrpSpPr/>
          <p:nvPr/>
        </p:nvGrpSpPr>
        <p:grpSpPr>
          <a:xfrm>
            <a:off x="532800" y="115560"/>
            <a:ext cx="1038240" cy="490320"/>
            <a:chOff x="532800" y="115560"/>
            <a:chExt cx="1038240" cy="490320"/>
          </a:xfrm>
        </p:grpSpPr>
        <p:sp>
          <p:nvSpPr>
            <p:cNvPr id="604" name="CustomShape 45"/>
            <p:cNvSpPr/>
            <p:nvPr/>
          </p:nvSpPr>
          <p:spPr>
            <a:xfrm rot="5400000">
              <a:off x="967320" y="-318960"/>
              <a:ext cx="167400" cy="1036440"/>
            </a:xfrm>
            <a:custGeom>
              <a:avLst/>
              <a:gdLst/>
              <a:ah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46"/>
            <p:cNvSpPr/>
            <p:nvPr/>
          </p:nvSpPr>
          <p:spPr>
            <a:xfrm rot="5400000">
              <a:off x="969840" y="4680"/>
              <a:ext cx="165240" cy="1036800"/>
            </a:xfrm>
            <a:custGeom>
              <a:avLst/>
              <a:gdLst/>
              <a:ah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6" name="Group 47"/>
          <p:cNvGrpSpPr/>
          <p:nvPr/>
        </p:nvGrpSpPr>
        <p:grpSpPr>
          <a:xfrm>
            <a:off x="2997000" y="55440"/>
            <a:ext cx="1307880" cy="1411920"/>
            <a:chOff x="2997000" y="55440"/>
            <a:chExt cx="1307880" cy="1411920"/>
          </a:xfrm>
        </p:grpSpPr>
        <p:sp>
          <p:nvSpPr>
            <p:cNvPr id="607" name="CustomShape 48"/>
            <p:cNvSpPr/>
            <p:nvPr/>
          </p:nvSpPr>
          <p:spPr>
            <a:xfrm rot="13622400">
              <a:off x="3435480" y="204480"/>
              <a:ext cx="720720" cy="719280"/>
            </a:xfrm>
            <a:custGeom>
              <a:avLst/>
              <a:gdLst/>
              <a:ah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49"/>
            <p:cNvSpPr/>
            <p:nvPr/>
          </p:nvSpPr>
          <p:spPr>
            <a:xfrm rot="13622400">
              <a:off x="3122640" y="579960"/>
              <a:ext cx="816840" cy="699840"/>
            </a:xfrm>
            <a:custGeom>
              <a:avLst/>
              <a:gdLst/>
              <a:ah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9" name="Group 50"/>
          <p:cNvGrpSpPr/>
          <p:nvPr/>
        </p:nvGrpSpPr>
        <p:grpSpPr>
          <a:xfrm>
            <a:off x="93240" y="4682160"/>
            <a:ext cx="884520" cy="1118160"/>
            <a:chOff x="93240" y="4682160"/>
            <a:chExt cx="884520" cy="1118160"/>
          </a:xfrm>
        </p:grpSpPr>
        <p:sp>
          <p:nvSpPr>
            <p:cNvPr id="610" name="CustomShape 51"/>
            <p:cNvSpPr/>
            <p:nvPr/>
          </p:nvSpPr>
          <p:spPr>
            <a:xfrm>
              <a:off x="852480" y="4682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52"/>
            <p:cNvSpPr/>
            <p:nvPr/>
          </p:nvSpPr>
          <p:spPr>
            <a:xfrm>
              <a:off x="582120" y="5445000"/>
              <a:ext cx="123120" cy="104040"/>
            </a:xfrm>
            <a:custGeom>
              <a:avLst/>
              <a:gdLst/>
              <a:ah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53"/>
            <p:cNvSpPr/>
            <p:nvPr/>
          </p:nvSpPr>
          <p:spPr>
            <a:xfrm>
              <a:off x="599400" y="4936680"/>
              <a:ext cx="123480" cy="102240"/>
            </a:xfrm>
            <a:custGeom>
              <a:avLst/>
              <a:gdLst/>
              <a:ah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54"/>
            <p:cNvSpPr/>
            <p:nvPr/>
          </p:nvSpPr>
          <p:spPr>
            <a:xfrm>
              <a:off x="852480" y="4934880"/>
              <a:ext cx="125280" cy="104400"/>
            </a:xfrm>
            <a:custGeom>
              <a:avLst/>
              <a:gdLst/>
              <a:ah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55"/>
            <p:cNvSpPr/>
            <p:nvPr/>
          </p:nvSpPr>
          <p:spPr>
            <a:xfrm>
              <a:off x="599400" y="519192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56"/>
            <p:cNvSpPr/>
            <p:nvPr/>
          </p:nvSpPr>
          <p:spPr>
            <a:xfrm>
              <a:off x="852480" y="5191560"/>
              <a:ext cx="119880" cy="102240"/>
            </a:xfrm>
            <a:custGeom>
              <a:avLst/>
              <a:gdLst/>
              <a:ah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57"/>
            <p:cNvSpPr/>
            <p:nvPr/>
          </p:nvSpPr>
          <p:spPr>
            <a:xfrm>
              <a:off x="346320" y="54450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58"/>
            <p:cNvSpPr/>
            <p:nvPr/>
          </p:nvSpPr>
          <p:spPr>
            <a:xfrm>
              <a:off x="346320" y="56980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59"/>
            <p:cNvSpPr/>
            <p:nvPr/>
          </p:nvSpPr>
          <p:spPr>
            <a:xfrm>
              <a:off x="599400" y="56980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60"/>
            <p:cNvSpPr/>
            <p:nvPr/>
          </p:nvSpPr>
          <p:spPr>
            <a:xfrm>
              <a:off x="599400" y="4682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61"/>
            <p:cNvSpPr/>
            <p:nvPr/>
          </p:nvSpPr>
          <p:spPr>
            <a:xfrm>
              <a:off x="346320" y="4682160"/>
              <a:ext cx="105840" cy="102240"/>
            </a:xfrm>
            <a:custGeom>
              <a:avLst/>
              <a:gdLst/>
              <a:ah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62"/>
            <p:cNvSpPr/>
            <p:nvPr/>
          </p:nvSpPr>
          <p:spPr>
            <a:xfrm>
              <a:off x="346320" y="49370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63"/>
            <p:cNvSpPr/>
            <p:nvPr/>
          </p:nvSpPr>
          <p:spPr>
            <a:xfrm>
              <a:off x="346320" y="5191560"/>
              <a:ext cx="105840" cy="102240"/>
            </a:xfrm>
            <a:custGeom>
              <a:avLst/>
              <a:gdLst/>
              <a:ah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64"/>
            <p:cNvSpPr/>
            <p:nvPr/>
          </p:nvSpPr>
          <p:spPr>
            <a:xfrm>
              <a:off x="93240" y="5445000"/>
              <a:ext cx="105840" cy="102240"/>
            </a:xfrm>
            <a:custGeom>
              <a:avLst/>
              <a:gdLst/>
              <a:ah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65"/>
            <p:cNvSpPr/>
            <p:nvPr/>
          </p:nvSpPr>
          <p:spPr>
            <a:xfrm>
              <a:off x="93240" y="569808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66"/>
            <p:cNvSpPr/>
            <p:nvPr/>
          </p:nvSpPr>
          <p:spPr>
            <a:xfrm>
              <a:off x="93240" y="46821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67"/>
            <p:cNvSpPr/>
            <p:nvPr/>
          </p:nvSpPr>
          <p:spPr>
            <a:xfrm>
              <a:off x="93240" y="493704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68"/>
            <p:cNvSpPr/>
            <p:nvPr/>
          </p:nvSpPr>
          <p:spPr>
            <a:xfrm>
              <a:off x="93240" y="5191560"/>
              <a:ext cx="104040" cy="102240"/>
            </a:xfrm>
            <a:custGeom>
              <a:avLst/>
              <a:gdLst/>
              <a:ah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8" name="CustomShape 69"/>
          <p:cNvSpPr/>
          <p:nvPr/>
        </p:nvSpPr>
        <p:spPr>
          <a:xfrm rot="2700000">
            <a:off x="115560" y="1415160"/>
            <a:ext cx="320760" cy="86040"/>
          </a:xfrm>
          <a:custGeom>
            <a:avLst/>
            <a:gdLst/>
            <a:ahLst/>
            <a:rect l="l" t="t" r="r" b="b"/>
            <a:pathLst>
              <a:path w="52872" h="14234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70"/>
          <p:cNvSpPr/>
          <p:nvPr/>
        </p:nvSpPr>
        <p:spPr>
          <a:xfrm rot="10489800">
            <a:off x="142920" y="1869120"/>
            <a:ext cx="234360" cy="250920"/>
          </a:xfrm>
          <a:custGeom>
            <a:avLst/>
            <a:gdLst/>
            <a:ahLst/>
            <a:rect l="l" t="t" r="r" b="b"/>
            <a:pathLst>
              <a:path w="38654" h="41343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0" name="Group 71"/>
          <p:cNvGrpSpPr/>
          <p:nvPr/>
        </p:nvGrpSpPr>
        <p:grpSpPr>
          <a:xfrm>
            <a:off x="884160" y="2306520"/>
            <a:ext cx="4227480" cy="2407320"/>
            <a:chOff x="884160" y="2306520"/>
            <a:chExt cx="4227480" cy="2407320"/>
          </a:xfrm>
        </p:grpSpPr>
        <p:sp>
          <p:nvSpPr>
            <p:cNvPr id="631" name="CustomShape 72"/>
            <p:cNvSpPr/>
            <p:nvPr/>
          </p:nvSpPr>
          <p:spPr>
            <a:xfrm>
              <a:off x="1307520" y="2306520"/>
              <a:ext cx="3380760" cy="2238840"/>
            </a:xfrm>
            <a:custGeom>
              <a:avLst/>
              <a:gdLst/>
              <a:ahLst/>
              <a:rect l="l" t="t" r="r" b="b"/>
              <a:pathLst>
                <a:path w="228346" h="151223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73"/>
            <p:cNvSpPr/>
            <p:nvPr/>
          </p:nvSpPr>
          <p:spPr>
            <a:xfrm>
              <a:off x="1421640" y="2463480"/>
              <a:ext cx="3134520" cy="1914480"/>
            </a:xfrm>
            <a:custGeom>
              <a:avLst/>
              <a:gdLst/>
              <a:ahLst/>
              <a:rect l="l" t="t" r="r" b="b"/>
              <a:pathLst>
                <a:path w="211712" h="129326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74"/>
            <p:cNvSpPr/>
            <p:nvPr/>
          </p:nvSpPr>
          <p:spPr>
            <a:xfrm>
              <a:off x="884160" y="4512600"/>
              <a:ext cx="4227480" cy="201240"/>
            </a:xfrm>
            <a:custGeom>
              <a:avLst/>
              <a:gdLst/>
              <a:ahLst/>
              <a:rect l="l" t="t" r="r" b="b"/>
              <a:pathLst>
                <a:path w="285509" h="13611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75"/>
            <p:cNvSpPr/>
            <p:nvPr/>
          </p:nvSpPr>
          <p:spPr>
            <a:xfrm>
              <a:off x="2569320" y="4512600"/>
              <a:ext cx="856800" cy="66960"/>
            </a:xfrm>
            <a:custGeom>
              <a:avLst/>
              <a:gdLst/>
              <a:ahLst/>
              <a:rect l="l" t="t" r="r" b="b"/>
              <a:pathLst>
                <a:path w="57889" h="4537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35" name="Imagem 79" descr=""/>
          <p:cNvPicPr/>
          <p:nvPr/>
        </p:nvPicPr>
        <p:blipFill>
          <a:blip r:embed="rId1"/>
          <a:stretch/>
        </p:blipFill>
        <p:spPr>
          <a:xfrm>
            <a:off x="1772640" y="12240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636" name="Imagem 3" descr=""/>
          <p:cNvPicPr/>
          <p:nvPr/>
        </p:nvPicPr>
        <p:blipFill>
          <a:blip r:embed="rId2"/>
          <a:srcRect l="0" t="0" r="0" b="62685"/>
          <a:stretch/>
        </p:blipFill>
        <p:spPr>
          <a:xfrm>
            <a:off x="1411920" y="2463480"/>
            <a:ext cx="3148200" cy="191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Application>LibreOffice/6.4.6.2$Linux_X86_64 LibreOffice_project/40$Build-2</Application>
  <Words>262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Vinicius Rodrigues</dc:creator>
  <dc:description/>
  <dc:language>pt-BR</dc:language>
  <cp:lastModifiedBy/>
  <dcterms:modified xsi:type="dcterms:W3CDTF">2021-03-06T21:33:57Z</dcterms:modified>
  <cp:revision>531</cp:revision>
  <dc:subject/>
  <dc:title>Tomatogill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